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13" r:id="rId2"/>
    <p:sldId id="256" r:id="rId3"/>
    <p:sldId id="258" r:id="rId4"/>
    <p:sldId id="262" r:id="rId5"/>
    <p:sldId id="305" r:id="rId6"/>
    <p:sldId id="306" r:id="rId7"/>
    <p:sldId id="274" r:id="rId8"/>
    <p:sldId id="309" r:id="rId9"/>
    <p:sldId id="310" r:id="rId10"/>
    <p:sldId id="293" r:id="rId11"/>
    <p:sldId id="307" r:id="rId12"/>
    <p:sldId id="279" r:id="rId13"/>
    <p:sldId id="294" r:id="rId14"/>
    <p:sldId id="295" r:id="rId15"/>
    <p:sldId id="308" r:id="rId16"/>
    <p:sldId id="297" r:id="rId17"/>
    <p:sldId id="298" r:id="rId18"/>
    <p:sldId id="301" r:id="rId19"/>
    <p:sldId id="302" r:id="rId20"/>
    <p:sldId id="304" r:id="rId21"/>
    <p:sldId id="312" r:id="rId22"/>
    <p:sldId id="260" r:id="rId23"/>
    <p:sldId id="264" r:id="rId24"/>
    <p:sldId id="311" r:id="rId25"/>
    <p:sldId id="259" r:id="rId26"/>
    <p:sldId id="314" r:id="rId27"/>
    <p:sldId id="315" r:id="rId28"/>
    <p:sldId id="316" r:id="rId29"/>
    <p:sldId id="317" r:id="rId30"/>
    <p:sldId id="318" r:id="rId31"/>
    <p:sldId id="319" r:id="rId32"/>
  </p:sldIdLst>
  <p:sldSz cx="9144000" cy="5143500" type="screen16x9"/>
  <p:notesSz cx="6858000" cy="9144000"/>
  <p:embeddedFontLst>
    <p:embeddedFont>
      <p:font typeface="Cambria" pitchFamily="18" charset="0"/>
      <p:regular r:id="rId34"/>
      <p:bold r:id="rId35"/>
      <p:italic r:id="rId36"/>
      <p:boldItalic r:id="rId37"/>
    </p:embeddedFont>
    <p:embeddedFont>
      <p:font typeface="Nunito Light" charset="0"/>
      <p:regular r:id="rId38"/>
      <p:italic r:id="rId39"/>
    </p:embeddedFont>
    <p:embeddedFont>
      <p:font typeface="Bebas Neue" charset="0"/>
      <p:regular r:id="rId40"/>
    </p:embeddedFont>
    <p:embeddedFont>
      <p:font typeface="McLaren" charset="0"/>
      <p:regular r:id="rId41"/>
    </p:embeddedFont>
    <p:embeddedFont>
      <p:font typeface="Open Sans Medium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49044E9-C8F5-45BA-8FEF-81BF7A6FF973}">
  <a:tblStyle styleId="{F49044E9-C8F5-45BA-8FEF-81BF7A6FF9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4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7859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Google Shape;5668;g10b581ccf23_0_1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9" name="Google Shape;5669;g10b581ccf23_0_1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02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Google Shape;4292;g10b581ccf23_0_7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3" name="Google Shape;4293;g10b581ccf23_0_7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0" name="Google Shape;4200;g10a1ea10860_0_2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1" name="Google Shape;4201;g10a1ea10860_0_2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0a1c3ded63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0a1c3ded63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0" name="Google Shape;7380;g10b581ccf23_0_6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1" name="Google Shape;7381;g10b581ccf23_0_6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0" name="Google Shape;7380;g10b581ccf23_0_6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1" name="Google Shape;7381;g10b581ccf23_0_6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06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0a1c3ded63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0a1c3ded63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2" name="Google Shape;7932;g10b581ccf23_0_8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3" name="Google Shape;7933;g10b581ccf23_0_8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0b581ccf23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0b581ccf23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Google Shape;5668;g10b581ccf23_0_1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9" name="Google Shape;5669;g10b581ccf23_0_1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13" y="1043550"/>
            <a:ext cx="4575600" cy="26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13" y="3659850"/>
            <a:ext cx="4575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41835" y="16808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279374" y="533865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77162" y="4277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861785" y="361073"/>
            <a:ext cx="168228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58744" y="28833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421754" y="1795000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8600407" y="-280346"/>
            <a:ext cx="543582" cy="750101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7978605" y="32147"/>
            <a:ext cx="1165358" cy="1163028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36225" y="4848900"/>
            <a:ext cx="543623" cy="750158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436987" y="4097002"/>
            <a:ext cx="1165446" cy="1163116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620473" y="3794783"/>
            <a:ext cx="1829814" cy="144557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293231" y="3369744"/>
            <a:ext cx="543582" cy="750101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728428" y="3489799"/>
            <a:ext cx="1335330" cy="1385522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07746" y="4602526"/>
            <a:ext cx="1013479" cy="92178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2368456" y="4522567"/>
            <a:ext cx="1335330" cy="1385522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330868" y="-167954"/>
            <a:ext cx="543582" cy="750101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18086" y="234142"/>
            <a:ext cx="1386525" cy="1118350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147708" y="1258735"/>
            <a:ext cx="1335330" cy="1385522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1721619" y="178911"/>
            <a:ext cx="543582" cy="750101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887979" y="-764584"/>
            <a:ext cx="1335330" cy="1385522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263572" y="1669471"/>
            <a:ext cx="543589" cy="564021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6693721" y="-96858"/>
            <a:ext cx="1829814" cy="144557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8307195" y="1023660"/>
            <a:ext cx="543582" cy="750101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8537105" y="268184"/>
            <a:ext cx="1335330" cy="1385522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8022782" y="-380805"/>
            <a:ext cx="1013479" cy="92178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5440222" y="-764584"/>
            <a:ext cx="1335330" cy="1385522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8931294" y="4561357"/>
            <a:ext cx="543582" cy="750101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7975568" y="3791013"/>
            <a:ext cx="1386525" cy="1118350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8956385" y="2499248"/>
            <a:ext cx="1335330" cy="1385522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6878807" y="4214493"/>
            <a:ext cx="543582" cy="750101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6920699" y="4522567"/>
            <a:ext cx="1335330" cy="1385522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7066479" y="2223279"/>
            <a:ext cx="770513" cy="799474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1817381" y="31431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28"/>
          <p:cNvSpPr/>
          <p:nvPr/>
        </p:nvSpPr>
        <p:spPr>
          <a:xfrm flipH="1">
            <a:off x="2403779" y="131892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Google Shape;3384;p28"/>
          <p:cNvSpPr/>
          <p:nvPr/>
        </p:nvSpPr>
        <p:spPr>
          <a:xfrm>
            <a:off x="8410073" y="221057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28"/>
          <p:cNvSpPr/>
          <p:nvPr/>
        </p:nvSpPr>
        <p:spPr>
          <a:xfrm>
            <a:off x="7066474" y="35904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76244" y="3871593"/>
            <a:ext cx="543582" cy="750101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18136" y="4179667"/>
            <a:ext cx="1335330" cy="1385522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7469944" y="4671693"/>
            <a:ext cx="543582" cy="750101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7835686" y="4179667"/>
            <a:ext cx="1335330" cy="1385522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2928597" y="4169471"/>
            <a:ext cx="543589" cy="564021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5677704" y="3846904"/>
            <a:ext cx="770513" cy="799474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1912631" y="41333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5" name="Google Shape;3675;p29"/>
          <p:cNvSpPr/>
          <p:nvPr/>
        </p:nvSpPr>
        <p:spPr>
          <a:xfrm flipH="1">
            <a:off x="860729" y="318582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6" name="Google Shape;3676;p29"/>
          <p:cNvSpPr/>
          <p:nvPr/>
        </p:nvSpPr>
        <p:spPr>
          <a:xfrm>
            <a:off x="7835673" y="33453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7" name="Google Shape;3677;p29"/>
          <p:cNvSpPr/>
          <p:nvPr/>
        </p:nvSpPr>
        <p:spPr>
          <a:xfrm>
            <a:off x="6933124" y="4166840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24426" y="2371050"/>
            <a:ext cx="40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3824426" y="1529250"/>
            <a:ext cx="40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24425" y="3212850"/>
            <a:ext cx="40143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8482350" y="-283300"/>
            <a:ext cx="904650" cy="822800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5220200" y="927663"/>
            <a:ext cx="30741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 idx="2"/>
          </p:nvPr>
        </p:nvSpPr>
        <p:spPr>
          <a:xfrm>
            <a:off x="5220200" y="2788238"/>
            <a:ext cx="30741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1"/>
          </p:nvPr>
        </p:nvSpPr>
        <p:spPr>
          <a:xfrm>
            <a:off x="5220200" y="3205140"/>
            <a:ext cx="3074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3"/>
          </p:nvPr>
        </p:nvSpPr>
        <p:spPr>
          <a:xfrm>
            <a:off x="5220200" y="1344565"/>
            <a:ext cx="3074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title" idx="4"/>
          </p:nvPr>
        </p:nvSpPr>
        <p:spPr>
          <a:xfrm>
            <a:off x="849700" y="927663"/>
            <a:ext cx="3074100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 rot="-5400000" flipH="1">
            <a:off x="-68894" y="3576438"/>
            <a:ext cx="1633325" cy="1290350"/>
            <a:chOff x="1833175" y="2043150"/>
            <a:chExt cx="1633325" cy="1290350"/>
          </a:xfrm>
        </p:grpSpPr>
        <p:sp>
          <p:nvSpPr>
            <p:cNvPr id="170" name="Google Shape;170;p5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5"/>
          <p:cNvSpPr/>
          <p:nvPr/>
        </p:nvSpPr>
        <p:spPr>
          <a:xfrm rot="-5400000" flipH="1">
            <a:off x="-221619" y="4417550"/>
            <a:ext cx="904650" cy="822800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5"/>
          <p:cNvGrpSpPr/>
          <p:nvPr/>
        </p:nvGrpSpPr>
        <p:grpSpPr>
          <a:xfrm rot="5400000">
            <a:off x="1745734" y="2714733"/>
            <a:ext cx="543589" cy="564021"/>
            <a:chOff x="1843825" y="3806950"/>
            <a:chExt cx="1608250" cy="1668700"/>
          </a:xfrm>
        </p:grpSpPr>
        <p:sp>
          <p:nvSpPr>
            <p:cNvPr id="232" name="Google Shape;232;p5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10800000">
            <a:off x="2967241" y="3724089"/>
            <a:ext cx="770513" cy="799474"/>
            <a:chOff x="1843825" y="3806950"/>
            <a:chExt cx="1608250" cy="1668700"/>
          </a:xfrm>
        </p:grpSpPr>
        <p:sp>
          <p:nvSpPr>
            <p:cNvPr id="301" name="Google Shape;301;p5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5"/>
          <p:cNvSpPr/>
          <p:nvPr/>
        </p:nvSpPr>
        <p:spPr>
          <a:xfrm flipH="1">
            <a:off x="2060644" y="410830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 flipH="1">
            <a:off x="663635" y="2571750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8518287" y="3463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2711500" y="1118050"/>
            <a:ext cx="5719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"/>
          <p:cNvSpPr txBox="1">
            <a:spLocks noGrp="1"/>
          </p:cNvSpPr>
          <p:nvPr>
            <p:ph type="subTitle" idx="1"/>
          </p:nvPr>
        </p:nvSpPr>
        <p:spPr>
          <a:xfrm>
            <a:off x="2711500" y="1853750"/>
            <a:ext cx="5719200" cy="21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82" name="Google Shape;382;p7"/>
          <p:cNvGrpSpPr/>
          <p:nvPr/>
        </p:nvGrpSpPr>
        <p:grpSpPr>
          <a:xfrm>
            <a:off x="116557" y="4452404"/>
            <a:ext cx="543582" cy="750101"/>
            <a:chOff x="626325" y="3925200"/>
            <a:chExt cx="612625" cy="845375"/>
          </a:xfrm>
        </p:grpSpPr>
        <p:sp>
          <p:nvSpPr>
            <p:cNvPr id="383" name="Google Shape;383;p7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7"/>
          <p:cNvGrpSpPr/>
          <p:nvPr/>
        </p:nvGrpSpPr>
        <p:grpSpPr>
          <a:xfrm rot="-9900040">
            <a:off x="-77301" y="2983518"/>
            <a:ext cx="528259" cy="1124116"/>
            <a:chOff x="666950" y="1942750"/>
            <a:chExt cx="528275" cy="1124150"/>
          </a:xfrm>
        </p:grpSpPr>
        <p:sp>
          <p:nvSpPr>
            <p:cNvPr id="388" name="Google Shape;388;p7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7"/>
          <p:cNvGrpSpPr/>
          <p:nvPr/>
        </p:nvGrpSpPr>
        <p:grpSpPr>
          <a:xfrm>
            <a:off x="116594" y="3726992"/>
            <a:ext cx="1165358" cy="1163028"/>
            <a:chOff x="3917425" y="2056350"/>
            <a:chExt cx="1313375" cy="1310750"/>
          </a:xfrm>
        </p:grpSpPr>
        <p:sp>
          <p:nvSpPr>
            <p:cNvPr id="397" name="Google Shape;397;p7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545566" y="804214"/>
            <a:ext cx="770513" cy="799474"/>
            <a:chOff x="1843825" y="3806950"/>
            <a:chExt cx="1608250" cy="1668700"/>
          </a:xfrm>
        </p:grpSpPr>
        <p:sp>
          <p:nvSpPr>
            <p:cNvPr id="458" name="Google Shape;458;p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7"/>
          <p:cNvGrpSpPr/>
          <p:nvPr/>
        </p:nvGrpSpPr>
        <p:grpSpPr>
          <a:xfrm>
            <a:off x="1486084" y="2516346"/>
            <a:ext cx="543588" cy="564021"/>
            <a:chOff x="1843825" y="3806950"/>
            <a:chExt cx="1608250" cy="1668700"/>
          </a:xfrm>
        </p:grpSpPr>
        <p:sp>
          <p:nvSpPr>
            <p:cNvPr id="527" name="Google Shape;527;p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7"/>
          <p:cNvSpPr/>
          <p:nvPr/>
        </p:nvSpPr>
        <p:spPr>
          <a:xfrm>
            <a:off x="8693962" y="43632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7"/>
          <p:cNvSpPr/>
          <p:nvPr/>
        </p:nvSpPr>
        <p:spPr>
          <a:xfrm flipH="1">
            <a:off x="713219" y="22897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7"/>
          <p:cNvSpPr/>
          <p:nvPr/>
        </p:nvSpPr>
        <p:spPr>
          <a:xfrm flipH="1">
            <a:off x="1929654" y="1252113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7"/>
          <p:cNvSpPr/>
          <p:nvPr/>
        </p:nvSpPr>
        <p:spPr>
          <a:xfrm flipH="1">
            <a:off x="1639104" y="4025438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713225" y="1655400"/>
            <a:ext cx="4530600" cy="6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713225" y="2326199"/>
            <a:ext cx="4530600" cy="14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121677" y="-294895"/>
            <a:ext cx="543623" cy="750158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170287" y="44045"/>
            <a:ext cx="1165446" cy="1163116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3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3"/>
          <p:cNvSpPr txBox="1">
            <a:spLocks noGrp="1"/>
          </p:cNvSpPr>
          <p:nvPr>
            <p:ph type="title"/>
          </p:nvPr>
        </p:nvSpPr>
        <p:spPr>
          <a:xfrm>
            <a:off x="713175" y="16828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9" name="Google Shape;1249;p13"/>
          <p:cNvSpPr txBox="1">
            <a:spLocks noGrp="1"/>
          </p:cNvSpPr>
          <p:nvPr>
            <p:ph type="subTitle" idx="1"/>
          </p:nvPr>
        </p:nvSpPr>
        <p:spPr>
          <a:xfrm>
            <a:off x="713175" y="2054257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3"/>
          <p:cNvSpPr txBox="1">
            <a:spLocks noGrp="1"/>
          </p:cNvSpPr>
          <p:nvPr>
            <p:ph type="title" idx="2"/>
          </p:nvPr>
        </p:nvSpPr>
        <p:spPr>
          <a:xfrm>
            <a:off x="3299211" y="16828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1" name="Google Shape;1251;p13"/>
          <p:cNvSpPr txBox="1">
            <a:spLocks noGrp="1"/>
          </p:cNvSpPr>
          <p:nvPr>
            <p:ph type="subTitle" idx="3"/>
          </p:nvPr>
        </p:nvSpPr>
        <p:spPr>
          <a:xfrm>
            <a:off x="3299213" y="2054257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3"/>
          <p:cNvSpPr txBox="1">
            <a:spLocks noGrp="1"/>
          </p:cNvSpPr>
          <p:nvPr>
            <p:ph type="title" idx="4"/>
          </p:nvPr>
        </p:nvSpPr>
        <p:spPr>
          <a:xfrm>
            <a:off x="713175" y="34836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3" name="Google Shape;1253;p13"/>
          <p:cNvSpPr txBox="1">
            <a:spLocks noGrp="1"/>
          </p:cNvSpPr>
          <p:nvPr>
            <p:ph type="subTitle" idx="5"/>
          </p:nvPr>
        </p:nvSpPr>
        <p:spPr>
          <a:xfrm>
            <a:off x="713175" y="3855050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13"/>
          <p:cNvSpPr txBox="1">
            <a:spLocks noGrp="1"/>
          </p:cNvSpPr>
          <p:nvPr>
            <p:ph type="title" idx="6"/>
          </p:nvPr>
        </p:nvSpPr>
        <p:spPr>
          <a:xfrm>
            <a:off x="3299212" y="34836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5" name="Google Shape;1255;p13"/>
          <p:cNvSpPr txBox="1">
            <a:spLocks noGrp="1"/>
          </p:cNvSpPr>
          <p:nvPr>
            <p:ph type="subTitle" idx="7"/>
          </p:nvPr>
        </p:nvSpPr>
        <p:spPr>
          <a:xfrm>
            <a:off x="3299213" y="3855050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13"/>
          <p:cNvSpPr txBox="1">
            <a:spLocks noGrp="1"/>
          </p:cNvSpPr>
          <p:nvPr>
            <p:ph type="title" idx="8"/>
          </p:nvPr>
        </p:nvSpPr>
        <p:spPr>
          <a:xfrm>
            <a:off x="5885229" y="16828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7" name="Google Shape;1257;p13"/>
          <p:cNvSpPr txBox="1">
            <a:spLocks noGrp="1"/>
          </p:cNvSpPr>
          <p:nvPr>
            <p:ph type="subTitle" idx="9"/>
          </p:nvPr>
        </p:nvSpPr>
        <p:spPr>
          <a:xfrm>
            <a:off x="5885233" y="2054257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3"/>
          <p:cNvSpPr txBox="1">
            <a:spLocks noGrp="1"/>
          </p:cNvSpPr>
          <p:nvPr>
            <p:ph type="title" idx="13"/>
          </p:nvPr>
        </p:nvSpPr>
        <p:spPr>
          <a:xfrm>
            <a:off x="5885230" y="3483651"/>
            <a:ext cx="254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9" name="Google Shape;1259;p13"/>
          <p:cNvSpPr txBox="1">
            <a:spLocks noGrp="1"/>
          </p:cNvSpPr>
          <p:nvPr>
            <p:ph type="subTitle" idx="14"/>
          </p:nvPr>
        </p:nvSpPr>
        <p:spPr>
          <a:xfrm>
            <a:off x="5885233" y="3855050"/>
            <a:ext cx="254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13"/>
          <p:cNvSpPr txBox="1">
            <a:spLocks noGrp="1"/>
          </p:cNvSpPr>
          <p:nvPr>
            <p:ph type="title" idx="15" hasCustomPrompt="1"/>
          </p:nvPr>
        </p:nvSpPr>
        <p:spPr>
          <a:xfrm>
            <a:off x="713175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1" name="Google Shape;1261;p13"/>
          <p:cNvSpPr txBox="1">
            <a:spLocks noGrp="1"/>
          </p:cNvSpPr>
          <p:nvPr>
            <p:ph type="title" idx="16" hasCustomPrompt="1"/>
          </p:nvPr>
        </p:nvSpPr>
        <p:spPr>
          <a:xfrm>
            <a:off x="713200" y="2972363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2" name="Google Shape;1262;p13"/>
          <p:cNvSpPr txBox="1">
            <a:spLocks noGrp="1"/>
          </p:cNvSpPr>
          <p:nvPr>
            <p:ph type="title" idx="17" hasCustomPrompt="1"/>
          </p:nvPr>
        </p:nvSpPr>
        <p:spPr>
          <a:xfrm>
            <a:off x="3299220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3" name="Google Shape;1263;p13"/>
          <p:cNvSpPr txBox="1">
            <a:spLocks noGrp="1"/>
          </p:cNvSpPr>
          <p:nvPr>
            <p:ph type="title" idx="18" hasCustomPrompt="1"/>
          </p:nvPr>
        </p:nvSpPr>
        <p:spPr>
          <a:xfrm>
            <a:off x="3299220" y="3036038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4" name="Google Shape;1264;p13"/>
          <p:cNvSpPr txBox="1">
            <a:spLocks noGrp="1"/>
          </p:cNvSpPr>
          <p:nvPr>
            <p:ph type="title" idx="19" hasCustomPrompt="1"/>
          </p:nvPr>
        </p:nvSpPr>
        <p:spPr>
          <a:xfrm>
            <a:off x="5885238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5" name="Google Shape;1265;p13"/>
          <p:cNvSpPr txBox="1">
            <a:spLocks noGrp="1"/>
          </p:cNvSpPr>
          <p:nvPr>
            <p:ph type="title" idx="20" hasCustomPrompt="1"/>
          </p:nvPr>
        </p:nvSpPr>
        <p:spPr>
          <a:xfrm>
            <a:off x="5885238" y="3036038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6" name="Google Shape;1266;p13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67" name="Google Shape;1267;p13"/>
          <p:cNvGrpSpPr/>
          <p:nvPr/>
        </p:nvGrpSpPr>
        <p:grpSpPr>
          <a:xfrm rot="10800000">
            <a:off x="144352" y="4046507"/>
            <a:ext cx="528275" cy="1124150"/>
            <a:chOff x="666950" y="1942750"/>
            <a:chExt cx="528275" cy="1124150"/>
          </a:xfrm>
        </p:grpSpPr>
        <p:sp>
          <p:nvSpPr>
            <p:cNvPr id="1268" name="Google Shape;1268;p13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6" name="Google Shape;1276;p13"/>
          <p:cNvSpPr/>
          <p:nvPr/>
        </p:nvSpPr>
        <p:spPr>
          <a:xfrm flipH="1">
            <a:off x="199331" y="353005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3"/>
          <p:cNvSpPr/>
          <p:nvPr/>
        </p:nvSpPr>
        <p:spPr>
          <a:xfrm flipH="1">
            <a:off x="364801" y="3247800"/>
            <a:ext cx="168286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8" name="Google Shape;1278;p13"/>
          <p:cNvGrpSpPr/>
          <p:nvPr/>
        </p:nvGrpSpPr>
        <p:grpSpPr>
          <a:xfrm rot="10800000">
            <a:off x="8600407" y="-434133"/>
            <a:ext cx="543582" cy="750101"/>
            <a:chOff x="626325" y="3925200"/>
            <a:chExt cx="612625" cy="845375"/>
          </a:xfrm>
        </p:grpSpPr>
        <p:sp>
          <p:nvSpPr>
            <p:cNvPr id="1279" name="Google Shape;1279;p13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4"/>
          <p:cNvPicPr preferRelativeResize="0"/>
          <p:nvPr/>
        </p:nvPicPr>
        <p:blipFill rotWithShape="1">
          <a:blip r:embed="rId2">
            <a:alphaModFix amt="26000"/>
          </a:blip>
          <a:srcRect l="13020" t="6506" b="6514"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6" name="Google Shape;1946;p24"/>
          <p:cNvGrpSpPr/>
          <p:nvPr/>
        </p:nvGrpSpPr>
        <p:grpSpPr>
          <a:xfrm rot="10800000">
            <a:off x="144352" y="4046507"/>
            <a:ext cx="528275" cy="1124150"/>
            <a:chOff x="666950" y="1942750"/>
            <a:chExt cx="528275" cy="1124150"/>
          </a:xfrm>
        </p:grpSpPr>
        <p:sp>
          <p:nvSpPr>
            <p:cNvPr id="1947" name="Google Shape;1947;p24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24"/>
          <p:cNvSpPr/>
          <p:nvPr/>
        </p:nvSpPr>
        <p:spPr>
          <a:xfrm flipH="1">
            <a:off x="199331" y="353005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24"/>
          <p:cNvSpPr/>
          <p:nvPr/>
        </p:nvSpPr>
        <p:spPr>
          <a:xfrm flipH="1">
            <a:off x="364801" y="3247800"/>
            <a:ext cx="168286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Google Shape;1958;p25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70" r:id="rId8"/>
    <p:sldLayoutId id="2147483671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38556-0683-4EE0-A334-65DA21A48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133C6F-504F-448D-B4FA-9A9B40B5D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Bộ Đội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F6130926-5D40-4716-9D3B-7E1E5FA38E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62" end="3586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4" name="Google Shape;4884;p39"/>
          <p:cNvGrpSpPr/>
          <p:nvPr/>
        </p:nvGrpSpPr>
        <p:grpSpPr>
          <a:xfrm>
            <a:off x="4141028" y="1000981"/>
            <a:ext cx="543582" cy="750101"/>
            <a:chOff x="626325" y="3925200"/>
            <a:chExt cx="612625" cy="845375"/>
          </a:xfrm>
        </p:grpSpPr>
        <p:sp>
          <p:nvSpPr>
            <p:cNvPr id="4885" name="Google Shape;4885;p3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89" name="Google Shape;4889;p39"/>
          <p:cNvGrpSpPr/>
          <p:nvPr/>
        </p:nvGrpSpPr>
        <p:grpSpPr>
          <a:xfrm>
            <a:off x="1801599" y="516404"/>
            <a:ext cx="770513" cy="799474"/>
            <a:chOff x="1843825" y="3806950"/>
            <a:chExt cx="1608250" cy="1668700"/>
          </a:xfrm>
        </p:grpSpPr>
        <p:sp>
          <p:nvSpPr>
            <p:cNvPr id="4890" name="Google Shape;4890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58" name="Google Shape;4958;p39"/>
          <p:cNvGrpSpPr/>
          <p:nvPr/>
        </p:nvGrpSpPr>
        <p:grpSpPr>
          <a:xfrm rot="10800000">
            <a:off x="2551444" y="-115106"/>
            <a:ext cx="770513" cy="799474"/>
            <a:chOff x="1843825" y="3806950"/>
            <a:chExt cx="1608250" cy="1668700"/>
          </a:xfrm>
        </p:grpSpPr>
        <p:sp>
          <p:nvSpPr>
            <p:cNvPr id="4959" name="Google Shape;4959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1" name="Google Shape;5021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2" name="Google Shape;5022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27" name="Google Shape;5027;p39"/>
          <p:cNvGrpSpPr/>
          <p:nvPr/>
        </p:nvGrpSpPr>
        <p:grpSpPr>
          <a:xfrm rot="10800000">
            <a:off x="1010797" y="563033"/>
            <a:ext cx="543589" cy="564021"/>
            <a:chOff x="1843825" y="3806950"/>
            <a:chExt cx="1608250" cy="1668700"/>
          </a:xfrm>
        </p:grpSpPr>
        <p:sp>
          <p:nvSpPr>
            <p:cNvPr id="5028" name="Google Shape;5028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96" name="Google Shape;5096;p39"/>
          <p:cNvGrpSpPr/>
          <p:nvPr/>
        </p:nvGrpSpPr>
        <p:grpSpPr>
          <a:xfrm rot="10800000">
            <a:off x="5158884" y="4106246"/>
            <a:ext cx="543589" cy="564021"/>
            <a:chOff x="1843825" y="3806950"/>
            <a:chExt cx="1608250" cy="1668700"/>
          </a:xfrm>
        </p:grpSpPr>
        <p:sp>
          <p:nvSpPr>
            <p:cNvPr id="5097" name="Google Shape;509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165" name="Google Shape;5165;p39"/>
          <p:cNvSpPr txBox="1">
            <a:spLocks noGrp="1"/>
          </p:cNvSpPr>
          <p:nvPr>
            <p:ph type="title"/>
          </p:nvPr>
        </p:nvSpPr>
        <p:spPr>
          <a:xfrm>
            <a:off x="-200757" y="2545762"/>
            <a:ext cx="4518464" cy="13983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ĐỌC – HIỂU VĂN BẢN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66" name="Google Shape;5166;p39"/>
          <p:cNvSpPr txBox="1">
            <a:spLocks noGrp="1"/>
          </p:cNvSpPr>
          <p:nvPr>
            <p:ph type="title" idx="2"/>
          </p:nvPr>
        </p:nvSpPr>
        <p:spPr>
          <a:xfrm>
            <a:off x="301711" y="1703963"/>
            <a:ext cx="330203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68" name="Google Shape;5168;p39"/>
          <p:cNvGrpSpPr/>
          <p:nvPr/>
        </p:nvGrpSpPr>
        <p:grpSpPr>
          <a:xfrm>
            <a:off x="4016096" y="-76085"/>
            <a:ext cx="1633325" cy="1290350"/>
            <a:chOff x="1833175" y="2043150"/>
            <a:chExt cx="1633325" cy="1290350"/>
          </a:xfrm>
        </p:grpSpPr>
        <p:sp>
          <p:nvSpPr>
            <p:cNvPr id="5169" name="Google Shape;5169;p39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29" name="Google Shape;5329;p39"/>
          <p:cNvSpPr/>
          <p:nvPr/>
        </p:nvSpPr>
        <p:spPr>
          <a:xfrm flipH="1">
            <a:off x="593769" y="17039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0" name="Google Shape;5330;p39"/>
          <p:cNvSpPr/>
          <p:nvPr/>
        </p:nvSpPr>
        <p:spPr>
          <a:xfrm flipH="1">
            <a:off x="852235" y="439712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1" name="Google Shape;5331;p39"/>
          <p:cNvSpPr/>
          <p:nvPr/>
        </p:nvSpPr>
        <p:spPr>
          <a:xfrm flipH="1">
            <a:off x="4039285" y="394387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2" name="Google Shape;5332;p39"/>
          <p:cNvSpPr/>
          <p:nvPr/>
        </p:nvSpPr>
        <p:spPr>
          <a:xfrm>
            <a:off x="3088306" y="168299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3" name="Google Shape;5333;p39"/>
          <p:cNvSpPr/>
          <p:nvPr/>
        </p:nvSpPr>
        <p:spPr>
          <a:xfrm flipH="1">
            <a:off x="3409119" y="6487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4" name="Google Shape;5334;p39"/>
          <p:cNvSpPr/>
          <p:nvPr/>
        </p:nvSpPr>
        <p:spPr>
          <a:xfrm>
            <a:off x="7473185" y="42749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5" name="Google Shape;5335;p3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36" name="Google Shape;5336;p39"/>
          <p:cNvGrpSpPr/>
          <p:nvPr/>
        </p:nvGrpSpPr>
        <p:grpSpPr>
          <a:xfrm rot="5400000">
            <a:off x="4370938" y="1121037"/>
            <a:ext cx="1335330" cy="1385522"/>
            <a:chOff x="1843825" y="3806950"/>
            <a:chExt cx="1608250" cy="1668700"/>
          </a:xfrm>
        </p:grpSpPr>
        <p:sp>
          <p:nvSpPr>
            <p:cNvPr id="5337" name="Google Shape;533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38" name="Google Shape;533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39" name="Google Shape;533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0" name="Google Shape;534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1" name="Google Shape;534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2" name="Google Shape;534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3" name="Google Shape;534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4" name="Google Shape;534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5" name="Google Shape;534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6" name="Google Shape;534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7" name="Google Shape;534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8" name="Google Shape;534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9" name="Google Shape;534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0" name="Google Shape;535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1" name="Google Shape;535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2" name="Google Shape;535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3" name="Google Shape;535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4" name="Google Shape;535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5" name="Google Shape;535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6" name="Google Shape;535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7" name="Google Shape;535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8" name="Google Shape;535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9" name="Google Shape;535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0" name="Google Shape;536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1" name="Google Shape;536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2" name="Google Shape;536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3" name="Google Shape;536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4" name="Google Shape;536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5" name="Google Shape;536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6" name="Google Shape;536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7" name="Google Shape;536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8" name="Google Shape;536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9" name="Google Shape;536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0" name="Google Shape;537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1" name="Google Shape;537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2" name="Google Shape;537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3" name="Google Shape;537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4" name="Google Shape;537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5" name="Google Shape;537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6" name="Google Shape;537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7" name="Google Shape;537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8" name="Google Shape;537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9" name="Google Shape;537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0" name="Google Shape;538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1" name="Google Shape;538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2" name="Google Shape;538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3" name="Google Shape;538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4" name="Google Shape;538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5" name="Google Shape;538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6" name="Google Shape;538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7" name="Google Shape;538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8" name="Google Shape;538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9" name="Google Shape;538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0" name="Google Shape;539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1" name="Google Shape;539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2" name="Google Shape;539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3" name="Google Shape;539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4" name="Google Shape;539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5" name="Google Shape;539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6" name="Google Shape;539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7" name="Google Shape;539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8" name="Google Shape;539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9" name="Google Shape;539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0" name="Google Shape;540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1" name="Google Shape;540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2" name="Google Shape;540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3" name="Google Shape;540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4" name="Google Shape;540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23" name="Picture 8" descr="Hình ảnh Giải Phóng Quân Diễn Tập Quân Sự PNG , Clipart Quân đội, Chiến  Binh, Quân đội Nhân Dân PNG miễn phí tải tập tin PSDComment và Vector">
            <a:extLst>
              <a:ext uri="{FF2B5EF4-FFF2-40B4-BE49-F238E27FC236}">
                <a16:creationId xmlns:a16="http://schemas.microsoft.com/office/drawing/2014/main" xmlns="" id="{E2619FCB-3E6F-471C-B449-5423C260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3" b="89899" l="5750" r="90000">
                        <a14:foregroundMark x1="7583" y1="51099" x2="9667" y2="54367"/>
                        <a14:foregroundMark x1="5750" y1="65657" x2="7833" y2="6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44" y="-817616"/>
            <a:ext cx="4730027" cy="66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4861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8A23158-DC47-49BE-A6AD-3BB423084870}"/>
              </a:ext>
            </a:extLst>
          </p:cNvPr>
          <p:cNvSpPr/>
          <p:nvPr/>
        </p:nvSpPr>
        <p:spPr>
          <a:xfrm>
            <a:off x="237893" y="986576"/>
            <a:ext cx="4237463" cy="115445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D468043-B6CC-4742-9F41-DF79B58F1EBE}"/>
              </a:ext>
            </a:extLst>
          </p:cNvPr>
          <p:cNvSpPr/>
          <p:nvPr/>
        </p:nvSpPr>
        <p:spPr>
          <a:xfrm>
            <a:off x="4572000" y="962841"/>
            <a:ext cx="4486507" cy="115445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2C8116-B5EB-4B28-9673-E068044716C4}"/>
              </a:ext>
            </a:extLst>
          </p:cNvPr>
          <p:cNvSpPr/>
          <p:nvPr/>
        </p:nvSpPr>
        <p:spPr>
          <a:xfrm>
            <a:off x="4345258" y="2486370"/>
            <a:ext cx="4798742" cy="226484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BF08958-5426-46B5-A957-3BC2622A6B3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42692" y="265445"/>
            <a:ext cx="8355981" cy="572448"/>
          </a:xfrm>
        </p:spPr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C15298-DBDA-4433-83E7-5157F836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97595" l="9942" r="89942">
                        <a14:foregroundMark x1="19538" y1="36942" x2="13873" y2="69759"/>
                        <a14:foregroundMark x1="23815" y1="23196" x2="23699" y2="34708"/>
                        <a14:foregroundMark x1="30173" y1="20275" x2="41040" y2="45189"/>
                        <a14:foregroundMark x1="41040" y1="45189" x2="41040" y2="46220"/>
                        <a14:foregroundMark x1="32023" y1="87457" x2="25780" y2="96392"/>
                        <a14:foregroundMark x1="25780" y1="96392" x2="23468" y2="97595"/>
                        <a14:foregroundMark x1="54451" y1="26976" x2="54451" y2="26976"/>
                        <a14:foregroundMark x1="44971" y1="30412" x2="44162" y2="30412"/>
                        <a14:foregroundMark x1="38266" y1="27320" x2="49595" y2="28522"/>
                        <a14:foregroundMark x1="48208" y1="26632" x2="72486" y2="44845"/>
                        <a14:foregroundMark x1="73526" y1="37973" x2="80231" y2="43299"/>
                        <a14:foregroundMark x1="80231" y1="43299" x2="80116" y2="43814"/>
                        <a14:foregroundMark x1="78728" y1="43471" x2="78844" y2="51718"/>
                        <a14:foregroundMark x1="75145" y1="36942" x2="73064" y2="35052"/>
                        <a14:foregroundMark x1="74566" y1="35911" x2="70867" y2="40550"/>
                        <a14:foregroundMark x1="75029" y1="36942" x2="76994" y2="36942"/>
                        <a14:foregroundMark x1="75260" y1="35739" x2="76532" y2="36770"/>
                        <a14:foregroundMark x1="78613" y1="56014" x2="79769" y2="69759"/>
                        <a14:foregroundMark x1="79769" y1="69759" x2="79769" y2="69759"/>
                        <a14:foregroundMark x1="79653" y1="70790" x2="78960" y2="75945"/>
                        <a14:foregroundMark x1="17688" y1="34364" x2="15145" y2="45533"/>
                        <a14:foregroundMark x1="14913" y1="41237" x2="14798" y2="43814"/>
                        <a14:backgroundMark x1="84162" y1="67354" x2="81965" y2="78522"/>
                        <a14:backgroundMark x1="81965" y1="78522" x2="81850" y2="78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4705" y="1355648"/>
            <a:ext cx="5548482" cy="37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5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build="p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5" name="Google Shape;7935;p56"/>
          <p:cNvSpPr txBox="1">
            <a:spLocks noGrp="1"/>
          </p:cNvSpPr>
          <p:nvPr>
            <p:ph type="title"/>
          </p:nvPr>
        </p:nvSpPr>
        <p:spPr>
          <a:xfrm>
            <a:off x="725017" y="1906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oạt động nhóm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36" name="Google Shape;7936;p56"/>
          <p:cNvSpPr txBox="1"/>
          <p:nvPr/>
        </p:nvSpPr>
        <p:spPr>
          <a:xfrm>
            <a:off x="1196013" y="2980425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Nhiệm vụ 3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37" name="Google Shape;7937;p56"/>
          <p:cNvSpPr txBox="1"/>
          <p:nvPr/>
        </p:nvSpPr>
        <p:spPr>
          <a:xfrm>
            <a:off x="869322" y="3367424"/>
            <a:ext cx="3538791" cy="118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</a:pP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Em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hãy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tìm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3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pháp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tu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từ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được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sử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dụng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trong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bài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thơ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.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Phân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tích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tác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dụng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của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các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pháp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tu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từ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ấy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với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việc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tái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lại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hình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ảnh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người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lính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938" name="Google Shape;7938;p56"/>
          <p:cNvSpPr txBox="1"/>
          <p:nvPr/>
        </p:nvSpPr>
        <p:spPr>
          <a:xfrm>
            <a:off x="4735888" y="2980425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Nhiệm vụ 4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39" name="Google Shape;7939;p56"/>
          <p:cNvSpPr txBox="1"/>
          <p:nvPr/>
        </p:nvSpPr>
        <p:spPr>
          <a:xfrm>
            <a:off x="4735887" y="3367424"/>
            <a:ext cx="3478839" cy="112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Theo em, tình cảm của mọi người (Nhân dân và tác giả) đối với người lính như thế nào? Dựa vào đâu em khẳng định như thế?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940" name="Google Shape;7940;p56"/>
          <p:cNvSpPr txBox="1"/>
          <p:nvPr/>
        </p:nvSpPr>
        <p:spPr>
          <a:xfrm>
            <a:off x="5230417" y="1075438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</a:t>
            </a: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hiệm vụ 2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1" name="Google Shape;7941;p56"/>
          <p:cNvSpPr txBox="1"/>
          <p:nvPr/>
        </p:nvSpPr>
        <p:spPr>
          <a:xfrm>
            <a:off x="4735889" y="1462437"/>
            <a:ext cx="3478841" cy="123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Em hãy đóng vai một người đồng đội, nêu cảm nhận của em về người lính trong bài và gửi gắm lời nhắn tới những thế hệ trẻ sau này.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2" name="Google Shape;7942;p56"/>
          <p:cNvSpPr txBox="1"/>
          <p:nvPr/>
        </p:nvSpPr>
        <p:spPr>
          <a:xfrm>
            <a:off x="986117" y="1127057"/>
            <a:ext cx="225343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</a:t>
            </a: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hiệm vụ 1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3" name="Google Shape;7943;p56"/>
          <p:cNvSpPr txBox="1"/>
          <p:nvPr/>
        </p:nvSpPr>
        <p:spPr>
          <a:xfrm>
            <a:off x="986118" y="1514057"/>
            <a:ext cx="3173496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Em hãy đóng vai người lính, dựa vào bài thơ và kể lại cuộc đời mình và gửi gắm 1 bài học tới người đọc.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cxnSp>
        <p:nvCxnSpPr>
          <p:cNvPr id="7944" name="Google Shape;7944;p56"/>
          <p:cNvCxnSpPr/>
          <p:nvPr/>
        </p:nvCxnSpPr>
        <p:spPr>
          <a:xfrm>
            <a:off x="1191600" y="2878950"/>
            <a:ext cx="6760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945" name="Google Shape;7945;p56"/>
          <p:cNvCxnSpPr>
            <a:cxnSpLocks/>
          </p:cNvCxnSpPr>
          <p:nvPr/>
        </p:nvCxnSpPr>
        <p:spPr>
          <a:xfrm>
            <a:off x="4572000" y="1076463"/>
            <a:ext cx="0" cy="347691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238951-6923-459B-B8B0-B2A35EDBEFBF}"/>
              </a:ext>
            </a:extLst>
          </p:cNvPr>
          <p:cNvGrpSpPr/>
          <p:nvPr/>
        </p:nvGrpSpPr>
        <p:grpSpPr>
          <a:xfrm>
            <a:off x="-146353" y="-76298"/>
            <a:ext cx="1175965" cy="1131400"/>
            <a:chOff x="-146353" y="-76298"/>
            <a:chExt cx="1175965" cy="1131400"/>
          </a:xfrm>
        </p:grpSpPr>
        <p:grpSp>
          <p:nvGrpSpPr>
            <p:cNvPr id="7957" name="Google Shape;7957;p56"/>
            <p:cNvGrpSpPr/>
            <p:nvPr/>
          </p:nvGrpSpPr>
          <p:grpSpPr>
            <a:xfrm rot="10800000">
              <a:off x="-43687" y="-76298"/>
              <a:ext cx="1073299" cy="847401"/>
              <a:chOff x="1833175" y="2043150"/>
              <a:chExt cx="1633325" cy="1290350"/>
            </a:xfrm>
          </p:grpSpPr>
          <p:sp>
            <p:nvSpPr>
              <p:cNvPr id="7958" name="Google Shape;7958;p56"/>
              <p:cNvSpPr/>
              <p:nvPr/>
            </p:nvSpPr>
            <p:spPr>
              <a:xfrm>
                <a:off x="1833175" y="2043150"/>
                <a:ext cx="1633325" cy="1290350"/>
              </a:xfrm>
              <a:custGeom>
                <a:avLst/>
                <a:gdLst/>
                <a:ahLst/>
                <a:cxnLst/>
                <a:rect l="l" t="t" r="r" b="b"/>
                <a:pathLst>
                  <a:path w="65333" h="51614" extrusionOk="0">
                    <a:moveTo>
                      <a:pt x="30576" y="0"/>
                    </a:moveTo>
                    <a:cubicBezTo>
                      <a:pt x="30558" y="0"/>
                      <a:pt x="30540" y="1"/>
                      <a:pt x="30522" y="3"/>
                    </a:cubicBezTo>
                    <a:cubicBezTo>
                      <a:pt x="30257" y="27"/>
                      <a:pt x="30041" y="251"/>
                      <a:pt x="29930" y="506"/>
                    </a:cubicBezTo>
                    <a:cubicBezTo>
                      <a:pt x="29819" y="761"/>
                      <a:pt x="29699" y="1071"/>
                      <a:pt x="29576" y="1351"/>
                    </a:cubicBezTo>
                    <a:cubicBezTo>
                      <a:pt x="29456" y="1627"/>
                      <a:pt x="29311" y="1892"/>
                      <a:pt x="29145" y="2142"/>
                    </a:cubicBezTo>
                    <a:cubicBezTo>
                      <a:pt x="28979" y="2385"/>
                      <a:pt x="28777" y="2600"/>
                      <a:pt x="28582" y="2816"/>
                    </a:cubicBezTo>
                    <a:cubicBezTo>
                      <a:pt x="28195" y="3249"/>
                      <a:pt x="27846" y="3704"/>
                      <a:pt x="27586" y="4224"/>
                    </a:cubicBezTo>
                    <a:cubicBezTo>
                      <a:pt x="27326" y="4739"/>
                      <a:pt x="27145" y="5290"/>
                      <a:pt x="27049" y="5861"/>
                    </a:cubicBezTo>
                    <a:cubicBezTo>
                      <a:pt x="26871" y="6920"/>
                      <a:pt x="26999" y="8005"/>
                      <a:pt x="27417" y="8992"/>
                    </a:cubicBezTo>
                    <a:cubicBezTo>
                      <a:pt x="27617" y="9461"/>
                      <a:pt x="27875" y="9902"/>
                      <a:pt x="28188" y="10301"/>
                    </a:cubicBezTo>
                    <a:cubicBezTo>
                      <a:pt x="28351" y="10513"/>
                      <a:pt x="28532" y="10713"/>
                      <a:pt x="28727" y="10896"/>
                    </a:cubicBezTo>
                    <a:cubicBezTo>
                      <a:pt x="28905" y="11069"/>
                      <a:pt x="29109" y="11225"/>
                      <a:pt x="29242" y="11435"/>
                    </a:cubicBezTo>
                    <a:cubicBezTo>
                      <a:pt x="29340" y="11593"/>
                      <a:pt x="29384" y="11798"/>
                      <a:pt x="29302" y="11962"/>
                    </a:cubicBezTo>
                    <a:cubicBezTo>
                      <a:pt x="29255" y="12055"/>
                      <a:pt x="29162" y="12092"/>
                      <a:pt x="29060" y="12092"/>
                    </a:cubicBezTo>
                    <a:cubicBezTo>
                      <a:pt x="28984" y="12092"/>
                      <a:pt x="28903" y="12071"/>
                      <a:pt x="28830" y="12039"/>
                    </a:cubicBezTo>
                    <a:cubicBezTo>
                      <a:pt x="28385" y="11851"/>
                      <a:pt x="27988" y="11507"/>
                      <a:pt x="27706" y="11117"/>
                    </a:cubicBezTo>
                    <a:cubicBezTo>
                      <a:pt x="27646" y="11033"/>
                      <a:pt x="27588" y="10946"/>
                      <a:pt x="27538" y="10857"/>
                    </a:cubicBezTo>
                    <a:cubicBezTo>
                      <a:pt x="27478" y="9396"/>
                      <a:pt x="26683" y="8048"/>
                      <a:pt x="25752" y="6946"/>
                    </a:cubicBezTo>
                    <a:cubicBezTo>
                      <a:pt x="25174" y="6267"/>
                      <a:pt x="24534" y="5644"/>
                      <a:pt x="23841" y="5086"/>
                    </a:cubicBezTo>
                    <a:cubicBezTo>
                      <a:pt x="23097" y="4484"/>
                      <a:pt x="22282" y="3967"/>
                      <a:pt x="21377" y="3642"/>
                    </a:cubicBezTo>
                    <a:cubicBezTo>
                      <a:pt x="20939" y="3480"/>
                      <a:pt x="20484" y="3389"/>
                      <a:pt x="20024" y="3314"/>
                    </a:cubicBezTo>
                    <a:cubicBezTo>
                      <a:pt x="19562" y="3242"/>
                      <a:pt x="19122" y="3187"/>
                      <a:pt x="18686" y="3050"/>
                    </a:cubicBezTo>
                    <a:cubicBezTo>
                      <a:pt x="18481" y="2992"/>
                      <a:pt x="18289" y="2905"/>
                      <a:pt x="18108" y="2795"/>
                    </a:cubicBezTo>
                    <a:cubicBezTo>
                      <a:pt x="17918" y="2681"/>
                      <a:pt x="17764" y="2532"/>
                      <a:pt x="17617" y="2371"/>
                    </a:cubicBezTo>
                    <a:cubicBezTo>
                      <a:pt x="17352" y="2076"/>
                      <a:pt x="17038" y="1750"/>
                      <a:pt x="16621" y="1750"/>
                    </a:cubicBezTo>
                    <a:cubicBezTo>
                      <a:pt x="16592" y="1750"/>
                      <a:pt x="16562" y="1752"/>
                      <a:pt x="16532" y="1755"/>
                    </a:cubicBezTo>
                    <a:cubicBezTo>
                      <a:pt x="16067" y="1805"/>
                      <a:pt x="15853" y="2272"/>
                      <a:pt x="15829" y="2708"/>
                    </a:cubicBezTo>
                    <a:cubicBezTo>
                      <a:pt x="15805" y="3144"/>
                      <a:pt x="15909" y="3656"/>
                      <a:pt x="16005" y="4116"/>
                    </a:cubicBezTo>
                    <a:cubicBezTo>
                      <a:pt x="16101" y="4576"/>
                      <a:pt x="16183" y="5042"/>
                      <a:pt x="16202" y="5521"/>
                    </a:cubicBezTo>
                    <a:cubicBezTo>
                      <a:pt x="16224" y="5998"/>
                      <a:pt x="16219" y="6498"/>
                      <a:pt x="16248" y="6989"/>
                    </a:cubicBezTo>
                    <a:cubicBezTo>
                      <a:pt x="16279" y="7480"/>
                      <a:pt x="16342" y="7916"/>
                      <a:pt x="16479" y="8361"/>
                    </a:cubicBezTo>
                    <a:cubicBezTo>
                      <a:pt x="16606" y="8773"/>
                      <a:pt x="16777" y="9170"/>
                      <a:pt x="16987" y="9545"/>
                    </a:cubicBezTo>
                    <a:cubicBezTo>
                      <a:pt x="17124" y="9791"/>
                      <a:pt x="17273" y="10027"/>
                      <a:pt x="17434" y="10255"/>
                    </a:cubicBezTo>
                    <a:cubicBezTo>
                      <a:pt x="16205" y="9683"/>
                      <a:pt x="14827" y="9435"/>
                      <a:pt x="13464" y="9435"/>
                    </a:cubicBezTo>
                    <a:cubicBezTo>
                      <a:pt x="13274" y="9435"/>
                      <a:pt x="13084" y="9440"/>
                      <a:pt x="12895" y="9449"/>
                    </a:cubicBezTo>
                    <a:cubicBezTo>
                      <a:pt x="12519" y="9469"/>
                      <a:pt x="12137" y="9503"/>
                      <a:pt x="11757" y="9503"/>
                    </a:cubicBezTo>
                    <a:cubicBezTo>
                      <a:pt x="11546" y="9503"/>
                      <a:pt x="11335" y="9493"/>
                      <a:pt x="11126" y="9464"/>
                    </a:cubicBezTo>
                    <a:cubicBezTo>
                      <a:pt x="10544" y="9384"/>
                      <a:pt x="9952" y="9139"/>
                      <a:pt x="9386" y="8903"/>
                    </a:cubicBezTo>
                    <a:cubicBezTo>
                      <a:pt x="8234" y="8419"/>
                      <a:pt x="7042" y="8075"/>
                      <a:pt x="5827" y="7784"/>
                    </a:cubicBezTo>
                    <a:lnTo>
                      <a:pt x="4917" y="7572"/>
                    </a:lnTo>
                    <a:cubicBezTo>
                      <a:pt x="4775" y="7540"/>
                      <a:pt x="4619" y="7500"/>
                      <a:pt x="4467" y="7500"/>
                    </a:cubicBezTo>
                    <a:cubicBezTo>
                      <a:pt x="4357" y="7500"/>
                      <a:pt x="4250" y="7521"/>
                      <a:pt x="4152" y="7582"/>
                    </a:cubicBezTo>
                    <a:cubicBezTo>
                      <a:pt x="3719" y="7846"/>
                      <a:pt x="3868" y="8554"/>
                      <a:pt x="4019" y="8939"/>
                    </a:cubicBezTo>
                    <a:cubicBezTo>
                      <a:pt x="4371" y="9829"/>
                      <a:pt x="5167" y="10436"/>
                      <a:pt x="5820" y="11103"/>
                    </a:cubicBezTo>
                    <a:cubicBezTo>
                      <a:pt x="6645" y="11940"/>
                      <a:pt x="7360" y="12879"/>
                      <a:pt x="8118" y="13779"/>
                    </a:cubicBezTo>
                    <a:cubicBezTo>
                      <a:pt x="8876" y="14679"/>
                      <a:pt x="9634" y="15449"/>
                      <a:pt x="10498" y="16176"/>
                    </a:cubicBezTo>
                    <a:cubicBezTo>
                      <a:pt x="11723" y="17206"/>
                      <a:pt x="13117" y="18082"/>
                      <a:pt x="14628" y="18611"/>
                    </a:cubicBezTo>
                    <a:cubicBezTo>
                      <a:pt x="13815" y="19461"/>
                      <a:pt x="12804" y="20099"/>
                      <a:pt x="11685" y="20467"/>
                    </a:cubicBezTo>
                    <a:cubicBezTo>
                      <a:pt x="11006" y="20688"/>
                      <a:pt x="10306" y="20828"/>
                      <a:pt x="9605" y="20953"/>
                    </a:cubicBezTo>
                    <a:cubicBezTo>
                      <a:pt x="8852" y="21088"/>
                      <a:pt x="8101" y="21216"/>
                      <a:pt x="7346" y="21338"/>
                    </a:cubicBezTo>
                    <a:cubicBezTo>
                      <a:pt x="6592" y="21463"/>
                      <a:pt x="5849" y="21579"/>
                      <a:pt x="5095" y="21694"/>
                    </a:cubicBezTo>
                    <a:cubicBezTo>
                      <a:pt x="4344" y="21808"/>
                      <a:pt x="3668" y="21892"/>
                      <a:pt x="2953" y="22019"/>
                    </a:cubicBezTo>
                    <a:cubicBezTo>
                      <a:pt x="2299" y="22132"/>
                      <a:pt x="1649" y="22294"/>
                      <a:pt x="1040" y="22575"/>
                    </a:cubicBezTo>
                    <a:cubicBezTo>
                      <a:pt x="756" y="22705"/>
                      <a:pt x="433" y="22862"/>
                      <a:pt x="234" y="23117"/>
                    </a:cubicBezTo>
                    <a:cubicBezTo>
                      <a:pt x="44" y="23360"/>
                      <a:pt x="0" y="23687"/>
                      <a:pt x="118" y="23971"/>
                    </a:cubicBezTo>
                    <a:cubicBezTo>
                      <a:pt x="236" y="24255"/>
                      <a:pt x="450" y="24489"/>
                      <a:pt x="725" y="24631"/>
                    </a:cubicBezTo>
                    <a:cubicBezTo>
                      <a:pt x="1059" y="24799"/>
                      <a:pt x="1442" y="24828"/>
                      <a:pt x="1808" y="24859"/>
                    </a:cubicBezTo>
                    <a:cubicBezTo>
                      <a:pt x="2176" y="24888"/>
                      <a:pt x="2518" y="24936"/>
                      <a:pt x="2867" y="25052"/>
                    </a:cubicBezTo>
                    <a:cubicBezTo>
                      <a:pt x="3216" y="25165"/>
                      <a:pt x="3538" y="25329"/>
                      <a:pt x="3856" y="25499"/>
                    </a:cubicBezTo>
                    <a:cubicBezTo>
                      <a:pt x="4506" y="25856"/>
                      <a:pt x="5129" y="26253"/>
                      <a:pt x="5788" y="26585"/>
                    </a:cubicBezTo>
                    <a:cubicBezTo>
                      <a:pt x="6453" y="26922"/>
                      <a:pt x="7139" y="27218"/>
                      <a:pt x="7839" y="27473"/>
                    </a:cubicBezTo>
                    <a:cubicBezTo>
                      <a:pt x="9211" y="27969"/>
                      <a:pt x="10652" y="28323"/>
                      <a:pt x="12106" y="28455"/>
                    </a:cubicBezTo>
                    <a:cubicBezTo>
                      <a:pt x="12376" y="28479"/>
                      <a:pt x="12646" y="28492"/>
                      <a:pt x="12915" y="28492"/>
                    </a:cubicBezTo>
                    <a:cubicBezTo>
                      <a:pt x="13356" y="28492"/>
                      <a:pt x="13796" y="28457"/>
                      <a:pt x="14233" y="28378"/>
                    </a:cubicBezTo>
                    <a:cubicBezTo>
                      <a:pt x="14936" y="28253"/>
                      <a:pt x="15550" y="28012"/>
                      <a:pt x="16161" y="27709"/>
                    </a:cubicBezTo>
                    <a:cubicBezTo>
                      <a:pt x="16770" y="27403"/>
                      <a:pt x="17348" y="27059"/>
                      <a:pt x="17916" y="26688"/>
                    </a:cubicBezTo>
                    <a:cubicBezTo>
                      <a:pt x="18481" y="26318"/>
                      <a:pt x="19028" y="25909"/>
                      <a:pt x="19511" y="25437"/>
                    </a:cubicBezTo>
                    <a:cubicBezTo>
                      <a:pt x="19995" y="24965"/>
                      <a:pt x="20366" y="24388"/>
                      <a:pt x="20760" y="23827"/>
                    </a:cubicBezTo>
                    <a:cubicBezTo>
                      <a:pt x="21117" y="23321"/>
                      <a:pt x="21547" y="22840"/>
                      <a:pt x="22168" y="22679"/>
                    </a:cubicBezTo>
                    <a:cubicBezTo>
                      <a:pt x="22274" y="22650"/>
                      <a:pt x="22382" y="22636"/>
                      <a:pt x="22491" y="22636"/>
                    </a:cubicBezTo>
                    <a:cubicBezTo>
                      <a:pt x="22564" y="22636"/>
                      <a:pt x="22637" y="22642"/>
                      <a:pt x="22710" y="22655"/>
                    </a:cubicBezTo>
                    <a:cubicBezTo>
                      <a:pt x="22977" y="23184"/>
                      <a:pt x="22748" y="23822"/>
                      <a:pt x="22397" y="24260"/>
                    </a:cubicBezTo>
                    <a:cubicBezTo>
                      <a:pt x="21964" y="24804"/>
                      <a:pt x="21384" y="25244"/>
                      <a:pt x="20823" y="25654"/>
                    </a:cubicBezTo>
                    <a:cubicBezTo>
                      <a:pt x="19694" y="26484"/>
                      <a:pt x="18479" y="27182"/>
                      <a:pt x="17333" y="27981"/>
                    </a:cubicBezTo>
                    <a:cubicBezTo>
                      <a:pt x="16756" y="28385"/>
                      <a:pt x="16197" y="28816"/>
                      <a:pt x="15680" y="29292"/>
                    </a:cubicBezTo>
                    <a:cubicBezTo>
                      <a:pt x="15162" y="29771"/>
                      <a:pt x="14635" y="30385"/>
                      <a:pt x="14193" y="30996"/>
                    </a:cubicBezTo>
                    <a:cubicBezTo>
                      <a:pt x="13271" y="32277"/>
                      <a:pt x="12544" y="33692"/>
                      <a:pt x="11781" y="35069"/>
                    </a:cubicBezTo>
                    <a:cubicBezTo>
                      <a:pt x="11372" y="35800"/>
                      <a:pt x="10956" y="36529"/>
                      <a:pt x="10558" y="37266"/>
                    </a:cubicBezTo>
                    <a:cubicBezTo>
                      <a:pt x="10467" y="37437"/>
                      <a:pt x="10395" y="37620"/>
                      <a:pt x="10428" y="37817"/>
                    </a:cubicBezTo>
                    <a:cubicBezTo>
                      <a:pt x="10465" y="37973"/>
                      <a:pt x="10563" y="38108"/>
                      <a:pt x="10703" y="38190"/>
                    </a:cubicBezTo>
                    <a:cubicBezTo>
                      <a:pt x="10821" y="38260"/>
                      <a:pt x="10945" y="38288"/>
                      <a:pt x="11069" y="38288"/>
                    </a:cubicBezTo>
                    <a:cubicBezTo>
                      <a:pt x="11269" y="38288"/>
                      <a:pt x="11470" y="38216"/>
                      <a:pt x="11656" y="38130"/>
                    </a:cubicBezTo>
                    <a:cubicBezTo>
                      <a:pt x="11945" y="37993"/>
                      <a:pt x="12216" y="37908"/>
                      <a:pt x="12536" y="37908"/>
                    </a:cubicBezTo>
                    <a:cubicBezTo>
                      <a:pt x="12549" y="37908"/>
                      <a:pt x="12562" y="37908"/>
                      <a:pt x="12575" y="37908"/>
                    </a:cubicBezTo>
                    <a:cubicBezTo>
                      <a:pt x="12912" y="37918"/>
                      <a:pt x="13227" y="37993"/>
                      <a:pt x="13545" y="38077"/>
                    </a:cubicBezTo>
                    <a:cubicBezTo>
                      <a:pt x="13865" y="38161"/>
                      <a:pt x="14195" y="38262"/>
                      <a:pt x="14530" y="38325"/>
                    </a:cubicBezTo>
                    <a:cubicBezTo>
                      <a:pt x="14866" y="38390"/>
                      <a:pt x="15211" y="38424"/>
                      <a:pt x="15552" y="38424"/>
                    </a:cubicBezTo>
                    <a:cubicBezTo>
                      <a:pt x="16924" y="38421"/>
                      <a:pt x="18257" y="37916"/>
                      <a:pt x="19427" y="37230"/>
                    </a:cubicBezTo>
                    <a:cubicBezTo>
                      <a:pt x="20067" y="36857"/>
                      <a:pt x="20669" y="36424"/>
                      <a:pt x="21227" y="35940"/>
                    </a:cubicBezTo>
                    <a:cubicBezTo>
                      <a:pt x="21815" y="35430"/>
                      <a:pt x="22310" y="34840"/>
                      <a:pt x="22751" y="34200"/>
                    </a:cubicBezTo>
                    <a:cubicBezTo>
                      <a:pt x="23194" y="33560"/>
                      <a:pt x="23605" y="32838"/>
                      <a:pt x="24019" y="32149"/>
                    </a:cubicBezTo>
                    <a:lnTo>
                      <a:pt x="25307" y="30000"/>
                    </a:lnTo>
                    <a:cubicBezTo>
                      <a:pt x="25502" y="29673"/>
                      <a:pt x="25687" y="29341"/>
                      <a:pt x="25906" y="29028"/>
                    </a:cubicBezTo>
                    <a:cubicBezTo>
                      <a:pt x="26123" y="28715"/>
                      <a:pt x="26327" y="28493"/>
                      <a:pt x="26618" y="28330"/>
                    </a:cubicBezTo>
                    <a:cubicBezTo>
                      <a:pt x="26698" y="28287"/>
                      <a:pt x="26794" y="28255"/>
                      <a:pt x="26881" y="28255"/>
                    </a:cubicBezTo>
                    <a:cubicBezTo>
                      <a:pt x="26922" y="28255"/>
                      <a:pt x="26961" y="28262"/>
                      <a:pt x="26996" y="28279"/>
                    </a:cubicBezTo>
                    <a:cubicBezTo>
                      <a:pt x="27105" y="28335"/>
                      <a:pt x="27124" y="28400"/>
                      <a:pt x="27153" y="28498"/>
                    </a:cubicBezTo>
                    <a:cubicBezTo>
                      <a:pt x="27232" y="28773"/>
                      <a:pt x="27155" y="29071"/>
                      <a:pt x="27071" y="29338"/>
                    </a:cubicBezTo>
                    <a:cubicBezTo>
                      <a:pt x="26958" y="29702"/>
                      <a:pt x="26792" y="30046"/>
                      <a:pt x="26577" y="30361"/>
                    </a:cubicBezTo>
                    <a:cubicBezTo>
                      <a:pt x="26553" y="30400"/>
                      <a:pt x="26544" y="30448"/>
                      <a:pt x="26553" y="30493"/>
                    </a:cubicBezTo>
                    <a:cubicBezTo>
                      <a:pt x="26546" y="30503"/>
                      <a:pt x="26539" y="30513"/>
                      <a:pt x="26534" y="30525"/>
                    </a:cubicBezTo>
                    <a:cubicBezTo>
                      <a:pt x="25827" y="31721"/>
                      <a:pt x="24876" y="32744"/>
                      <a:pt x="24084" y="33882"/>
                    </a:cubicBezTo>
                    <a:cubicBezTo>
                      <a:pt x="23254" y="35076"/>
                      <a:pt x="22683" y="36424"/>
                      <a:pt x="22498" y="37872"/>
                    </a:cubicBezTo>
                    <a:cubicBezTo>
                      <a:pt x="22315" y="39324"/>
                      <a:pt x="22575" y="40753"/>
                      <a:pt x="22611" y="42200"/>
                    </a:cubicBezTo>
                    <a:cubicBezTo>
                      <a:pt x="22628" y="42936"/>
                      <a:pt x="22541" y="43658"/>
                      <a:pt x="22460" y="44387"/>
                    </a:cubicBezTo>
                    <a:cubicBezTo>
                      <a:pt x="22419" y="44763"/>
                      <a:pt x="22383" y="45138"/>
                      <a:pt x="22375" y="45514"/>
                    </a:cubicBezTo>
                    <a:cubicBezTo>
                      <a:pt x="22371" y="45800"/>
                      <a:pt x="22378" y="46099"/>
                      <a:pt x="22493" y="46363"/>
                    </a:cubicBezTo>
                    <a:cubicBezTo>
                      <a:pt x="22606" y="46628"/>
                      <a:pt x="22835" y="46854"/>
                      <a:pt x="23141" y="46886"/>
                    </a:cubicBezTo>
                    <a:cubicBezTo>
                      <a:pt x="23174" y="46889"/>
                      <a:pt x="23207" y="46891"/>
                      <a:pt x="23239" y="46891"/>
                    </a:cubicBezTo>
                    <a:cubicBezTo>
                      <a:pt x="23495" y="46891"/>
                      <a:pt x="23698" y="46776"/>
                      <a:pt x="23887" y="46628"/>
                    </a:cubicBezTo>
                    <a:cubicBezTo>
                      <a:pt x="24096" y="46462"/>
                      <a:pt x="24301" y="46221"/>
                      <a:pt x="24500" y="46007"/>
                    </a:cubicBezTo>
                    <a:cubicBezTo>
                      <a:pt x="24734" y="45759"/>
                      <a:pt x="24982" y="45526"/>
                      <a:pt x="25239" y="45304"/>
                    </a:cubicBezTo>
                    <a:cubicBezTo>
                      <a:pt x="25762" y="44859"/>
                      <a:pt x="26313" y="44452"/>
                      <a:pt x="26847" y="44026"/>
                    </a:cubicBezTo>
                    <a:cubicBezTo>
                      <a:pt x="28332" y="42849"/>
                      <a:pt x="29528" y="41350"/>
                      <a:pt x="30351" y="39646"/>
                    </a:cubicBezTo>
                    <a:cubicBezTo>
                      <a:pt x="30900" y="38517"/>
                      <a:pt x="31283" y="37319"/>
                      <a:pt x="31490" y="36084"/>
                    </a:cubicBezTo>
                    <a:cubicBezTo>
                      <a:pt x="31593" y="35461"/>
                      <a:pt x="31648" y="34830"/>
                      <a:pt x="31660" y="34200"/>
                    </a:cubicBezTo>
                    <a:cubicBezTo>
                      <a:pt x="31663" y="33887"/>
                      <a:pt x="31658" y="33574"/>
                      <a:pt x="31636" y="33264"/>
                    </a:cubicBezTo>
                    <a:cubicBezTo>
                      <a:pt x="31615" y="32955"/>
                      <a:pt x="31569" y="32599"/>
                      <a:pt x="31557" y="32265"/>
                    </a:cubicBezTo>
                    <a:cubicBezTo>
                      <a:pt x="31545" y="31933"/>
                      <a:pt x="31567" y="31591"/>
                      <a:pt x="31728" y="31300"/>
                    </a:cubicBezTo>
                    <a:cubicBezTo>
                      <a:pt x="31793" y="31182"/>
                      <a:pt x="31882" y="31061"/>
                      <a:pt x="32009" y="31008"/>
                    </a:cubicBezTo>
                    <a:cubicBezTo>
                      <a:pt x="32043" y="30994"/>
                      <a:pt x="32079" y="30986"/>
                      <a:pt x="32116" y="30986"/>
                    </a:cubicBezTo>
                    <a:cubicBezTo>
                      <a:pt x="32121" y="30986"/>
                      <a:pt x="32127" y="30986"/>
                      <a:pt x="32132" y="30987"/>
                    </a:cubicBezTo>
                    <a:cubicBezTo>
                      <a:pt x="32163" y="30992"/>
                      <a:pt x="32195" y="31006"/>
                      <a:pt x="32221" y="31023"/>
                    </a:cubicBezTo>
                    <a:cubicBezTo>
                      <a:pt x="32390" y="31153"/>
                      <a:pt x="32433" y="31444"/>
                      <a:pt x="32447" y="31649"/>
                    </a:cubicBezTo>
                    <a:cubicBezTo>
                      <a:pt x="32474" y="32017"/>
                      <a:pt x="32484" y="32383"/>
                      <a:pt x="32503" y="32751"/>
                    </a:cubicBezTo>
                    <a:cubicBezTo>
                      <a:pt x="32520" y="33117"/>
                      <a:pt x="32541" y="33504"/>
                      <a:pt x="32561" y="33882"/>
                    </a:cubicBezTo>
                    <a:cubicBezTo>
                      <a:pt x="32561" y="33940"/>
                      <a:pt x="32587" y="33995"/>
                      <a:pt x="32635" y="34031"/>
                    </a:cubicBezTo>
                    <a:cubicBezTo>
                      <a:pt x="32635" y="34055"/>
                      <a:pt x="32640" y="34077"/>
                      <a:pt x="32652" y="34099"/>
                    </a:cubicBezTo>
                    <a:cubicBezTo>
                      <a:pt x="32659" y="34120"/>
                      <a:pt x="32671" y="34140"/>
                      <a:pt x="32688" y="34154"/>
                    </a:cubicBezTo>
                    <a:cubicBezTo>
                      <a:pt x="32654" y="35475"/>
                      <a:pt x="32399" y="36777"/>
                      <a:pt x="32214" y="38084"/>
                    </a:cubicBezTo>
                    <a:cubicBezTo>
                      <a:pt x="32002" y="39564"/>
                      <a:pt x="31896" y="41056"/>
                      <a:pt x="32226" y="42525"/>
                    </a:cubicBezTo>
                    <a:cubicBezTo>
                      <a:pt x="32529" y="43877"/>
                      <a:pt x="33157" y="45126"/>
                      <a:pt x="34021" y="46207"/>
                    </a:cubicBezTo>
                    <a:cubicBezTo>
                      <a:pt x="34885" y="47287"/>
                      <a:pt x="35915" y="48195"/>
                      <a:pt x="36871" y="49184"/>
                    </a:cubicBezTo>
                    <a:cubicBezTo>
                      <a:pt x="37335" y="49670"/>
                      <a:pt x="37785" y="50171"/>
                      <a:pt x="38175" y="50719"/>
                    </a:cubicBezTo>
                    <a:cubicBezTo>
                      <a:pt x="38370" y="50994"/>
                      <a:pt x="38534" y="51369"/>
                      <a:pt x="38840" y="51538"/>
                    </a:cubicBezTo>
                    <a:cubicBezTo>
                      <a:pt x="38933" y="51589"/>
                      <a:pt x="39036" y="51614"/>
                      <a:pt x="39137" y="51614"/>
                    </a:cubicBezTo>
                    <a:cubicBezTo>
                      <a:pt x="39369" y="51614"/>
                      <a:pt x="39593" y="51481"/>
                      <a:pt x="39670" y="51230"/>
                    </a:cubicBezTo>
                    <a:cubicBezTo>
                      <a:pt x="39718" y="51071"/>
                      <a:pt x="39730" y="50900"/>
                      <a:pt x="39766" y="50736"/>
                    </a:cubicBezTo>
                    <a:cubicBezTo>
                      <a:pt x="39802" y="50575"/>
                      <a:pt x="39850" y="50421"/>
                      <a:pt x="39903" y="50265"/>
                    </a:cubicBezTo>
                    <a:cubicBezTo>
                      <a:pt x="40009" y="49966"/>
                      <a:pt x="40142" y="49675"/>
                      <a:pt x="40298" y="49398"/>
                    </a:cubicBezTo>
                    <a:cubicBezTo>
                      <a:pt x="40616" y="48818"/>
                      <a:pt x="41010" y="48286"/>
                      <a:pt x="41412" y="47762"/>
                    </a:cubicBezTo>
                    <a:cubicBezTo>
                      <a:pt x="41817" y="47239"/>
                      <a:pt x="42272" y="46676"/>
                      <a:pt x="42661" y="46103"/>
                    </a:cubicBezTo>
                    <a:cubicBezTo>
                      <a:pt x="43054" y="45533"/>
                      <a:pt x="43393" y="44886"/>
                      <a:pt x="43627" y="44209"/>
                    </a:cubicBezTo>
                    <a:cubicBezTo>
                      <a:pt x="44127" y="42770"/>
                      <a:pt x="44180" y="41206"/>
                      <a:pt x="44033" y="39701"/>
                    </a:cubicBezTo>
                    <a:cubicBezTo>
                      <a:pt x="43886" y="38197"/>
                      <a:pt x="43518" y="36674"/>
                      <a:pt x="43203" y="35172"/>
                    </a:cubicBezTo>
                    <a:cubicBezTo>
                      <a:pt x="43044" y="34419"/>
                      <a:pt x="42893" y="33665"/>
                      <a:pt x="42791" y="32903"/>
                    </a:cubicBezTo>
                    <a:cubicBezTo>
                      <a:pt x="42710" y="32296"/>
                      <a:pt x="42587" y="31615"/>
                      <a:pt x="42789" y="31018"/>
                    </a:cubicBezTo>
                    <a:cubicBezTo>
                      <a:pt x="42837" y="30864"/>
                      <a:pt x="42929" y="30727"/>
                      <a:pt x="43054" y="30626"/>
                    </a:cubicBezTo>
                    <a:cubicBezTo>
                      <a:pt x="43282" y="30830"/>
                      <a:pt x="43439" y="31095"/>
                      <a:pt x="43562" y="31379"/>
                    </a:cubicBezTo>
                    <a:cubicBezTo>
                      <a:pt x="43711" y="31711"/>
                      <a:pt x="43838" y="32055"/>
                      <a:pt x="43964" y="32397"/>
                    </a:cubicBezTo>
                    <a:cubicBezTo>
                      <a:pt x="44235" y="33124"/>
                      <a:pt x="44486" y="33860"/>
                      <a:pt x="44741" y="34594"/>
                    </a:cubicBezTo>
                    <a:cubicBezTo>
                      <a:pt x="45222" y="35976"/>
                      <a:pt x="45737" y="37360"/>
                      <a:pt x="46471" y="38628"/>
                    </a:cubicBezTo>
                    <a:cubicBezTo>
                      <a:pt x="47150" y="39805"/>
                      <a:pt x="48016" y="40881"/>
                      <a:pt x="49123" y="41680"/>
                    </a:cubicBezTo>
                    <a:cubicBezTo>
                      <a:pt x="49747" y="42125"/>
                      <a:pt x="50438" y="42457"/>
                      <a:pt x="51140" y="42763"/>
                    </a:cubicBezTo>
                    <a:cubicBezTo>
                      <a:pt x="51841" y="43066"/>
                      <a:pt x="52635" y="43381"/>
                      <a:pt x="53398" y="43653"/>
                    </a:cubicBezTo>
                    <a:cubicBezTo>
                      <a:pt x="54914" y="44188"/>
                      <a:pt x="56476" y="44609"/>
                      <a:pt x="58067" y="44840"/>
                    </a:cubicBezTo>
                    <a:cubicBezTo>
                      <a:pt x="58474" y="44900"/>
                      <a:pt x="58883" y="44946"/>
                      <a:pt x="59292" y="44982"/>
                    </a:cubicBezTo>
                    <a:cubicBezTo>
                      <a:pt x="59353" y="44987"/>
                      <a:pt x="59415" y="44990"/>
                      <a:pt x="59477" y="44990"/>
                    </a:cubicBezTo>
                    <a:cubicBezTo>
                      <a:pt x="59755" y="44990"/>
                      <a:pt x="60024" y="44925"/>
                      <a:pt x="60168" y="44647"/>
                    </a:cubicBezTo>
                    <a:cubicBezTo>
                      <a:pt x="60310" y="44368"/>
                      <a:pt x="60267" y="44034"/>
                      <a:pt x="60216" y="43740"/>
                    </a:cubicBezTo>
                    <a:cubicBezTo>
                      <a:pt x="60149" y="43381"/>
                      <a:pt x="60096" y="43035"/>
                      <a:pt x="60081" y="42671"/>
                    </a:cubicBezTo>
                    <a:cubicBezTo>
                      <a:pt x="60048" y="41981"/>
                      <a:pt x="60057" y="41285"/>
                      <a:pt x="60004" y="40590"/>
                    </a:cubicBezTo>
                    <a:cubicBezTo>
                      <a:pt x="59956" y="39940"/>
                      <a:pt x="59877" y="39292"/>
                      <a:pt x="59768" y="38650"/>
                    </a:cubicBezTo>
                    <a:cubicBezTo>
                      <a:pt x="59554" y="37369"/>
                      <a:pt x="59222" y="36113"/>
                      <a:pt x="58779" y="34895"/>
                    </a:cubicBezTo>
                    <a:cubicBezTo>
                      <a:pt x="58339" y="33675"/>
                      <a:pt x="57788" y="32496"/>
                      <a:pt x="57135" y="31374"/>
                    </a:cubicBezTo>
                    <a:cubicBezTo>
                      <a:pt x="56558" y="30383"/>
                      <a:pt x="55901" y="29439"/>
                      <a:pt x="55169" y="28554"/>
                    </a:cubicBezTo>
                    <a:lnTo>
                      <a:pt x="55169" y="28554"/>
                    </a:lnTo>
                    <a:cubicBezTo>
                      <a:pt x="55260" y="28560"/>
                      <a:pt x="55352" y="28562"/>
                      <a:pt x="55443" y="28562"/>
                    </a:cubicBezTo>
                    <a:cubicBezTo>
                      <a:pt x="56652" y="28562"/>
                      <a:pt x="57857" y="28064"/>
                      <a:pt x="58940" y="27567"/>
                    </a:cubicBezTo>
                    <a:cubicBezTo>
                      <a:pt x="59662" y="27235"/>
                      <a:pt x="60382" y="26893"/>
                      <a:pt x="61143" y="26667"/>
                    </a:cubicBezTo>
                    <a:cubicBezTo>
                      <a:pt x="61525" y="26549"/>
                      <a:pt x="61920" y="26474"/>
                      <a:pt x="62317" y="26443"/>
                    </a:cubicBezTo>
                    <a:cubicBezTo>
                      <a:pt x="62455" y="26433"/>
                      <a:pt x="62593" y="26429"/>
                      <a:pt x="62730" y="26429"/>
                    </a:cubicBezTo>
                    <a:cubicBezTo>
                      <a:pt x="63038" y="26429"/>
                      <a:pt x="63344" y="26450"/>
                      <a:pt x="63650" y="26477"/>
                    </a:cubicBezTo>
                    <a:lnTo>
                      <a:pt x="64310" y="26544"/>
                    </a:lnTo>
                    <a:cubicBezTo>
                      <a:pt x="64419" y="26554"/>
                      <a:pt x="64535" y="26572"/>
                      <a:pt x="64648" y="26572"/>
                    </a:cubicBezTo>
                    <a:cubicBezTo>
                      <a:pt x="64749" y="26572"/>
                      <a:pt x="64849" y="26558"/>
                      <a:pt x="64943" y="26513"/>
                    </a:cubicBezTo>
                    <a:cubicBezTo>
                      <a:pt x="65333" y="26320"/>
                      <a:pt x="65234" y="25832"/>
                      <a:pt x="65046" y="25531"/>
                    </a:cubicBezTo>
                    <a:cubicBezTo>
                      <a:pt x="64948" y="25367"/>
                      <a:pt x="64810" y="25225"/>
                      <a:pt x="64683" y="25086"/>
                    </a:cubicBezTo>
                    <a:cubicBezTo>
                      <a:pt x="64558" y="24944"/>
                      <a:pt x="64408" y="24799"/>
                      <a:pt x="64264" y="24664"/>
                    </a:cubicBezTo>
                    <a:cubicBezTo>
                      <a:pt x="63973" y="24395"/>
                      <a:pt x="63662" y="24144"/>
                      <a:pt x="63337" y="23916"/>
                    </a:cubicBezTo>
                    <a:cubicBezTo>
                      <a:pt x="62016" y="22989"/>
                      <a:pt x="60464" y="22424"/>
                      <a:pt x="58897" y="22077"/>
                    </a:cubicBezTo>
                    <a:cubicBezTo>
                      <a:pt x="57087" y="21670"/>
                      <a:pt x="55229" y="21528"/>
                      <a:pt x="53393" y="21297"/>
                    </a:cubicBezTo>
                    <a:cubicBezTo>
                      <a:pt x="53535" y="21165"/>
                      <a:pt x="53670" y="21023"/>
                      <a:pt x="53795" y="20876"/>
                    </a:cubicBezTo>
                    <a:cubicBezTo>
                      <a:pt x="54072" y="20558"/>
                      <a:pt x="54348" y="20272"/>
                      <a:pt x="54743" y="20106"/>
                    </a:cubicBezTo>
                    <a:cubicBezTo>
                      <a:pt x="55138" y="19940"/>
                      <a:pt x="55619" y="19856"/>
                      <a:pt x="56062" y="19757"/>
                    </a:cubicBezTo>
                    <a:cubicBezTo>
                      <a:pt x="56551" y="19646"/>
                      <a:pt x="57039" y="19516"/>
                      <a:pt x="57518" y="19370"/>
                    </a:cubicBezTo>
                    <a:cubicBezTo>
                      <a:pt x="58498" y="19069"/>
                      <a:pt x="59453" y="18698"/>
                      <a:pt x="60382" y="18260"/>
                    </a:cubicBezTo>
                    <a:cubicBezTo>
                      <a:pt x="61203" y="17873"/>
                      <a:pt x="62007" y="17427"/>
                      <a:pt x="62719" y="16862"/>
                    </a:cubicBezTo>
                    <a:cubicBezTo>
                      <a:pt x="63511" y="16236"/>
                      <a:pt x="64192" y="15466"/>
                      <a:pt x="64577" y="14525"/>
                    </a:cubicBezTo>
                    <a:cubicBezTo>
                      <a:pt x="64637" y="14376"/>
                      <a:pt x="64560" y="14212"/>
                      <a:pt x="64384" y="14210"/>
                    </a:cubicBezTo>
                    <a:cubicBezTo>
                      <a:pt x="64315" y="14209"/>
                      <a:pt x="64246" y="14209"/>
                      <a:pt x="64176" y="14209"/>
                    </a:cubicBezTo>
                    <a:cubicBezTo>
                      <a:pt x="62833" y="14209"/>
                      <a:pt x="61488" y="14317"/>
                      <a:pt x="60153" y="14441"/>
                    </a:cubicBezTo>
                    <a:cubicBezTo>
                      <a:pt x="58748" y="14571"/>
                      <a:pt x="57326" y="14720"/>
                      <a:pt x="55906" y="14775"/>
                    </a:cubicBezTo>
                    <a:cubicBezTo>
                      <a:pt x="55567" y="14788"/>
                      <a:pt x="55230" y="14795"/>
                      <a:pt x="54894" y="14795"/>
                    </a:cubicBezTo>
                    <a:cubicBezTo>
                      <a:pt x="53823" y="14795"/>
                      <a:pt x="52765" y="14723"/>
                      <a:pt x="51711" y="14534"/>
                    </a:cubicBezTo>
                    <a:cubicBezTo>
                      <a:pt x="50941" y="14395"/>
                      <a:pt x="50180" y="14217"/>
                      <a:pt x="49400" y="14140"/>
                    </a:cubicBezTo>
                    <a:cubicBezTo>
                      <a:pt x="49116" y="14111"/>
                      <a:pt x="48830" y="14097"/>
                      <a:pt x="48544" y="14097"/>
                    </a:cubicBezTo>
                    <a:cubicBezTo>
                      <a:pt x="48200" y="14097"/>
                      <a:pt x="47855" y="14118"/>
                      <a:pt x="47513" y="14161"/>
                    </a:cubicBezTo>
                    <a:cubicBezTo>
                      <a:pt x="46245" y="14313"/>
                      <a:pt x="45022" y="14734"/>
                      <a:pt x="43932" y="15396"/>
                    </a:cubicBezTo>
                    <a:cubicBezTo>
                      <a:pt x="43802" y="15478"/>
                      <a:pt x="43672" y="15560"/>
                      <a:pt x="43547" y="15646"/>
                    </a:cubicBezTo>
                    <a:cubicBezTo>
                      <a:pt x="43971" y="14871"/>
                      <a:pt x="44587" y="14212"/>
                      <a:pt x="45018" y="13439"/>
                    </a:cubicBezTo>
                    <a:cubicBezTo>
                      <a:pt x="45528" y="12518"/>
                      <a:pt x="45754" y="11478"/>
                      <a:pt x="45826" y="10436"/>
                    </a:cubicBezTo>
                    <a:cubicBezTo>
                      <a:pt x="45971" y="8352"/>
                      <a:pt x="45468" y="6287"/>
                      <a:pt x="45535" y="4200"/>
                    </a:cubicBezTo>
                    <a:cubicBezTo>
                      <a:pt x="45547" y="3791"/>
                      <a:pt x="45631" y="3351"/>
                      <a:pt x="45501" y="2949"/>
                    </a:cubicBezTo>
                    <a:cubicBezTo>
                      <a:pt x="45398" y="2627"/>
                      <a:pt x="45145" y="2413"/>
                      <a:pt x="44842" y="2413"/>
                    </a:cubicBezTo>
                    <a:cubicBezTo>
                      <a:pt x="44764" y="2413"/>
                      <a:pt x="44682" y="2427"/>
                      <a:pt x="44599" y="2458"/>
                    </a:cubicBezTo>
                    <a:cubicBezTo>
                      <a:pt x="44197" y="2609"/>
                      <a:pt x="43992" y="2985"/>
                      <a:pt x="43706" y="3259"/>
                    </a:cubicBezTo>
                    <a:cubicBezTo>
                      <a:pt x="43420" y="3531"/>
                      <a:pt x="43020" y="3772"/>
                      <a:pt x="42637" y="3962"/>
                    </a:cubicBezTo>
                    <a:cubicBezTo>
                      <a:pt x="42255" y="4152"/>
                      <a:pt x="41807" y="4335"/>
                      <a:pt x="41396" y="4530"/>
                    </a:cubicBezTo>
                    <a:cubicBezTo>
                      <a:pt x="40979" y="4725"/>
                      <a:pt x="40575" y="4939"/>
                      <a:pt x="40183" y="5175"/>
                    </a:cubicBezTo>
                    <a:cubicBezTo>
                      <a:pt x="39386" y="5656"/>
                      <a:pt x="38640" y="6224"/>
                      <a:pt x="37990" y="6893"/>
                    </a:cubicBezTo>
                    <a:cubicBezTo>
                      <a:pt x="36633" y="8282"/>
                      <a:pt x="35713" y="10142"/>
                      <a:pt x="35692" y="12104"/>
                    </a:cubicBezTo>
                    <a:cubicBezTo>
                      <a:pt x="35689" y="12251"/>
                      <a:pt x="35694" y="12397"/>
                      <a:pt x="35704" y="12544"/>
                    </a:cubicBezTo>
                    <a:cubicBezTo>
                      <a:pt x="35545" y="12496"/>
                      <a:pt x="35415" y="12373"/>
                      <a:pt x="35328" y="12236"/>
                    </a:cubicBezTo>
                    <a:cubicBezTo>
                      <a:pt x="35189" y="12015"/>
                      <a:pt x="35160" y="11757"/>
                      <a:pt x="35165" y="11504"/>
                    </a:cubicBezTo>
                    <a:cubicBezTo>
                      <a:pt x="35172" y="11252"/>
                      <a:pt x="35215" y="10965"/>
                      <a:pt x="35249" y="10698"/>
                    </a:cubicBezTo>
                    <a:cubicBezTo>
                      <a:pt x="35283" y="10431"/>
                      <a:pt x="35299" y="10202"/>
                      <a:pt x="35316" y="9952"/>
                    </a:cubicBezTo>
                    <a:cubicBezTo>
                      <a:pt x="35372" y="8968"/>
                      <a:pt x="35314" y="7979"/>
                      <a:pt x="35143" y="7006"/>
                    </a:cubicBezTo>
                    <a:cubicBezTo>
                      <a:pt x="34811" y="5095"/>
                      <a:pt x="34024" y="3254"/>
                      <a:pt x="32784" y="1757"/>
                    </a:cubicBezTo>
                    <a:cubicBezTo>
                      <a:pt x="32481" y="1391"/>
                      <a:pt x="32151" y="1047"/>
                      <a:pt x="31795" y="732"/>
                    </a:cubicBezTo>
                    <a:cubicBezTo>
                      <a:pt x="31615" y="576"/>
                      <a:pt x="31432" y="422"/>
                      <a:pt x="31239" y="280"/>
                    </a:cubicBezTo>
                    <a:cubicBezTo>
                      <a:pt x="31060" y="147"/>
                      <a:pt x="30822" y="0"/>
                      <a:pt x="305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59" name="Google Shape;7959;p56"/>
              <p:cNvSpPr/>
              <p:nvPr/>
            </p:nvSpPr>
            <p:spPr>
              <a:xfrm>
                <a:off x="2300075" y="2326650"/>
                <a:ext cx="104700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3207" extrusionOk="0">
                    <a:moveTo>
                      <a:pt x="232" y="0"/>
                    </a:moveTo>
                    <a:cubicBezTo>
                      <a:pt x="192" y="0"/>
                      <a:pt x="152" y="10"/>
                      <a:pt x="121" y="30"/>
                    </a:cubicBezTo>
                    <a:cubicBezTo>
                      <a:pt x="29" y="83"/>
                      <a:pt x="0" y="215"/>
                      <a:pt x="51" y="321"/>
                    </a:cubicBezTo>
                    <a:cubicBezTo>
                      <a:pt x="614" y="1488"/>
                      <a:pt x="1639" y="2427"/>
                      <a:pt x="2840" y="2906"/>
                    </a:cubicBezTo>
                    <a:cubicBezTo>
                      <a:pt x="3184" y="3040"/>
                      <a:pt x="3541" y="3142"/>
                      <a:pt x="3904" y="3202"/>
                    </a:cubicBezTo>
                    <a:cubicBezTo>
                      <a:pt x="3920" y="3205"/>
                      <a:pt x="3935" y="3206"/>
                      <a:pt x="3950" y="3206"/>
                    </a:cubicBezTo>
                    <a:cubicBezTo>
                      <a:pt x="4049" y="3206"/>
                      <a:pt x="4136" y="3148"/>
                      <a:pt x="4161" y="3048"/>
                    </a:cubicBezTo>
                    <a:cubicBezTo>
                      <a:pt x="4188" y="2930"/>
                      <a:pt x="4118" y="2812"/>
                      <a:pt x="4005" y="2790"/>
                    </a:cubicBezTo>
                    <a:cubicBezTo>
                      <a:pt x="2802" y="2588"/>
                      <a:pt x="1719" y="1948"/>
                      <a:pt x="965" y="992"/>
                    </a:cubicBezTo>
                    <a:cubicBezTo>
                      <a:pt x="749" y="716"/>
                      <a:pt x="563" y="415"/>
                      <a:pt x="412" y="99"/>
                    </a:cubicBezTo>
                    <a:cubicBezTo>
                      <a:pt x="379" y="33"/>
                      <a:pt x="305" y="0"/>
                      <a:pt x="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0" name="Google Shape;7960;p56"/>
              <p:cNvSpPr/>
              <p:nvPr/>
            </p:nvSpPr>
            <p:spPr>
              <a:xfrm>
                <a:off x="2251400" y="2491850"/>
                <a:ext cx="11217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1253" extrusionOk="0">
                    <a:moveTo>
                      <a:pt x="4191" y="0"/>
                    </a:moveTo>
                    <a:cubicBezTo>
                      <a:pt x="4156" y="0"/>
                      <a:pt x="4118" y="12"/>
                      <a:pt x="4080" y="38"/>
                    </a:cubicBezTo>
                    <a:cubicBezTo>
                      <a:pt x="3183" y="652"/>
                      <a:pt x="2102" y="829"/>
                      <a:pt x="1034" y="829"/>
                    </a:cubicBezTo>
                    <a:cubicBezTo>
                      <a:pt x="758" y="829"/>
                      <a:pt x="483" y="818"/>
                      <a:pt x="212" y="798"/>
                    </a:cubicBezTo>
                    <a:cubicBezTo>
                      <a:pt x="208" y="798"/>
                      <a:pt x="203" y="798"/>
                      <a:pt x="199" y="798"/>
                    </a:cubicBezTo>
                    <a:cubicBezTo>
                      <a:pt x="89" y="798"/>
                      <a:pt x="0" y="915"/>
                      <a:pt x="5" y="1017"/>
                    </a:cubicBezTo>
                    <a:cubicBezTo>
                      <a:pt x="12" y="1123"/>
                      <a:pt x="109" y="1212"/>
                      <a:pt x="222" y="1222"/>
                    </a:cubicBezTo>
                    <a:cubicBezTo>
                      <a:pt x="491" y="1241"/>
                      <a:pt x="765" y="1252"/>
                      <a:pt x="1040" y="1252"/>
                    </a:cubicBezTo>
                    <a:cubicBezTo>
                      <a:pt x="2184" y="1252"/>
                      <a:pt x="3346" y="1055"/>
                      <a:pt x="4299" y="401"/>
                    </a:cubicBezTo>
                    <a:cubicBezTo>
                      <a:pt x="4487" y="273"/>
                      <a:pt x="4367" y="0"/>
                      <a:pt x="4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1" name="Google Shape;7961;p56"/>
              <p:cNvSpPr/>
              <p:nvPr/>
            </p:nvSpPr>
            <p:spPr>
              <a:xfrm>
                <a:off x="3025300" y="2687150"/>
                <a:ext cx="1906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2934" extrusionOk="0">
                    <a:moveTo>
                      <a:pt x="323" y="1"/>
                    </a:moveTo>
                    <a:cubicBezTo>
                      <a:pt x="128" y="1"/>
                      <a:pt x="1" y="292"/>
                      <a:pt x="213" y="397"/>
                    </a:cubicBezTo>
                    <a:cubicBezTo>
                      <a:pt x="1987" y="1258"/>
                      <a:pt x="3780" y="2132"/>
                      <a:pt x="5698" y="2623"/>
                    </a:cubicBezTo>
                    <a:cubicBezTo>
                      <a:pt x="6237" y="2760"/>
                      <a:pt x="6786" y="2863"/>
                      <a:pt x="7342" y="2931"/>
                    </a:cubicBezTo>
                    <a:cubicBezTo>
                      <a:pt x="7356" y="2933"/>
                      <a:pt x="7369" y="2934"/>
                      <a:pt x="7383" y="2934"/>
                    </a:cubicBezTo>
                    <a:cubicBezTo>
                      <a:pt x="7481" y="2934"/>
                      <a:pt x="7570" y="2880"/>
                      <a:pt x="7597" y="2774"/>
                    </a:cubicBezTo>
                    <a:cubicBezTo>
                      <a:pt x="7626" y="2654"/>
                      <a:pt x="7554" y="2534"/>
                      <a:pt x="7441" y="2519"/>
                    </a:cubicBezTo>
                    <a:cubicBezTo>
                      <a:pt x="5503" y="2288"/>
                      <a:pt x="3677" y="1566"/>
                      <a:pt x="1920" y="745"/>
                    </a:cubicBezTo>
                    <a:cubicBezTo>
                      <a:pt x="1414" y="510"/>
                      <a:pt x="919" y="267"/>
                      <a:pt x="418" y="23"/>
                    </a:cubicBezTo>
                    <a:cubicBezTo>
                      <a:pt x="385" y="8"/>
                      <a:pt x="353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2" name="Google Shape;7962;p56"/>
              <p:cNvSpPr/>
              <p:nvPr/>
            </p:nvSpPr>
            <p:spPr>
              <a:xfrm>
                <a:off x="2971800" y="2541075"/>
                <a:ext cx="217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1902" extrusionOk="0">
                    <a:moveTo>
                      <a:pt x="314" y="0"/>
                    </a:moveTo>
                    <a:cubicBezTo>
                      <a:pt x="147" y="0"/>
                      <a:pt x="0" y="217"/>
                      <a:pt x="159" y="362"/>
                    </a:cubicBezTo>
                    <a:cubicBezTo>
                      <a:pt x="1013" y="1140"/>
                      <a:pt x="2221" y="1402"/>
                      <a:pt x="3321" y="1623"/>
                    </a:cubicBezTo>
                    <a:cubicBezTo>
                      <a:pt x="4147" y="1792"/>
                      <a:pt x="4990" y="1902"/>
                      <a:pt x="5832" y="1902"/>
                    </a:cubicBezTo>
                    <a:cubicBezTo>
                      <a:pt x="6109" y="1902"/>
                      <a:pt x="6385" y="1890"/>
                      <a:pt x="6661" y="1864"/>
                    </a:cubicBezTo>
                    <a:cubicBezTo>
                      <a:pt x="7285" y="1811"/>
                      <a:pt x="7896" y="1679"/>
                      <a:pt x="8486" y="1474"/>
                    </a:cubicBezTo>
                    <a:cubicBezTo>
                      <a:pt x="8715" y="1392"/>
                      <a:pt x="8641" y="1054"/>
                      <a:pt x="8437" y="1054"/>
                    </a:cubicBezTo>
                    <a:cubicBezTo>
                      <a:pt x="8414" y="1054"/>
                      <a:pt x="8389" y="1058"/>
                      <a:pt x="8363" y="1067"/>
                    </a:cubicBezTo>
                    <a:cubicBezTo>
                      <a:pt x="7546" y="1358"/>
                      <a:pt x="6689" y="1476"/>
                      <a:pt x="5828" y="1476"/>
                    </a:cubicBezTo>
                    <a:cubicBezTo>
                      <a:pt x="5626" y="1476"/>
                      <a:pt x="5424" y="1470"/>
                      <a:pt x="5222" y="1457"/>
                    </a:cubicBezTo>
                    <a:cubicBezTo>
                      <a:pt x="4158" y="1395"/>
                      <a:pt x="3095" y="1185"/>
                      <a:pt x="2074" y="887"/>
                    </a:cubicBezTo>
                    <a:cubicBezTo>
                      <a:pt x="1487" y="711"/>
                      <a:pt x="909" y="475"/>
                      <a:pt x="452" y="57"/>
                    </a:cubicBezTo>
                    <a:cubicBezTo>
                      <a:pt x="409" y="17"/>
                      <a:pt x="361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3" name="Google Shape;7963;p56"/>
              <p:cNvSpPr/>
              <p:nvPr/>
            </p:nvSpPr>
            <p:spPr>
              <a:xfrm>
                <a:off x="2256075" y="2824400"/>
                <a:ext cx="822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93" extrusionOk="0">
                    <a:moveTo>
                      <a:pt x="2979" y="0"/>
                    </a:moveTo>
                    <a:cubicBezTo>
                      <a:pt x="2930" y="0"/>
                      <a:pt x="2880" y="19"/>
                      <a:pt x="2836" y="64"/>
                    </a:cubicBezTo>
                    <a:cubicBezTo>
                      <a:pt x="2061" y="866"/>
                      <a:pt x="1173" y="1551"/>
                      <a:pt x="201" y="2098"/>
                    </a:cubicBezTo>
                    <a:cubicBezTo>
                      <a:pt x="0" y="2214"/>
                      <a:pt x="130" y="2492"/>
                      <a:pt x="320" y="2492"/>
                    </a:cubicBezTo>
                    <a:cubicBezTo>
                      <a:pt x="353" y="2492"/>
                      <a:pt x="389" y="2484"/>
                      <a:pt x="425" y="2464"/>
                    </a:cubicBezTo>
                    <a:cubicBezTo>
                      <a:pt x="1426" y="1896"/>
                      <a:pt x="2343" y="1188"/>
                      <a:pt x="3144" y="360"/>
                    </a:cubicBezTo>
                    <a:cubicBezTo>
                      <a:pt x="3290" y="210"/>
                      <a:pt x="3142" y="0"/>
                      <a:pt x="2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4" name="Google Shape;7964;p56"/>
              <p:cNvSpPr/>
              <p:nvPr/>
            </p:nvSpPr>
            <p:spPr>
              <a:xfrm>
                <a:off x="2356350" y="2683575"/>
                <a:ext cx="998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4731" extrusionOk="0">
                    <a:moveTo>
                      <a:pt x="3745" y="0"/>
                    </a:moveTo>
                    <a:cubicBezTo>
                      <a:pt x="3670" y="0"/>
                      <a:pt x="3601" y="44"/>
                      <a:pt x="3554" y="111"/>
                    </a:cubicBezTo>
                    <a:cubicBezTo>
                      <a:pt x="2746" y="1276"/>
                      <a:pt x="1874" y="2395"/>
                      <a:pt x="948" y="3468"/>
                    </a:cubicBezTo>
                    <a:cubicBezTo>
                      <a:pt x="683" y="3772"/>
                      <a:pt x="413" y="4073"/>
                      <a:pt x="142" y="4369"/>
                    </a:cubicBezTo>
                    <a:cubicBezTo>
                      <a:pt x="0" y="4523"/>
                      <a:pt x="146" y="4730"/>
                      <a:pt x="304" y="4730"/>
                    </a:cubicBezTo>
                    <a:cubicBezTo>
                      <a:pt x="353" y="4730"/>
                      <a:pt x="404" y="4710"/>
                      <a:pt x="447" y="4662"/>
                    </a:cubicBezTo>
                    <a:cubicBezTo>
                      <a:pt x="1424" y="3601"/>
                      <a:pt x="2344" y="2487"/>
                      <a:pt x="3203" y="1327"/>
                    </a:cubicBezTo>
                    <a:cubicBezTo>
                      <a:pt x="3446" y="992"/>
                      <a:pt x="3689" y="655"/>
                      <a:pt x="3925" y="316"/>
                    </a:cubicBezTo>
                    <a:cubicBezTo>
                      <a:pt x="3992" y="222"/>
                      <a:pt x="3937" y="77"/>
                      <a:pt x="3843" y="27"/>
                    </a:cubicBezTo>
                    <a:cubicBezTo>
                      <a:pt x="3810" y="9"/>
                      <a:pt x="3777" y="0"/>
                      <a:pt x="3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5" name="Google Shape;7965;p56"/>
              <p:cNvSpPr/>
              <p:nvPr/>
            </p:nvSpPr>
            <p:spPr>
              <a:xfrm>
                <a:off x="2351175" y="2762150"/>
                <a:ext cx="8412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851" extrusionOk="0">
                    <a:moveTo>
                      <a:pt x="3116" y="0"/>
                    </a:moveTo>
                    <a:cubicBezTo>
                      <a:pt x="3041" y="0"/>
                      <a:pt x="2971" y="44"/>
                      <a:pt x="2926" y="109"/>
                    </a:cubicBezTo>
                    <a:cubicBezTo>
                      <a:pt x="2086" y="1305"/>
                      <a:pt x="1157" y="2436"/>
                      <a:pt x="146" y="3490"/>
                    </a:cubicBezTo>
                    <a:cubicBezTo>
                      <a:pt x="0" y="3644"/>
                      <a:pt x="148" y="3851"/>
                      <a:pt x="308" y="3851"/>
                    </a:cubicBezTo>
                    <a:cubicBezTo>
                      <a:pt x="357" y="3851"/>
                      <a:pt x="406" y="3832"/>
                      <a:pt x="450" y="3786"/>
                    </a:cubicBezTo>
                    <a:cubicBezTo>
                      <a:pt x="1484" y="2703"/>
                      <a:pt x="2438" y="1543"/>
                      <a:pt x="3299" y="316"/>
                    </a:cubicBezTo>
                    <a:cubicBezTo>
                      <a:pt x="3364" y="224"/>
                      <a:pt x="3306" y="80"/>
                      <a:pt x="3215" y="27"/>
                    </a:cubicBezTo>
                    <a:cubicBezTo>
                      <a:pt x="3182" y="9"/>
                      <a:pt x="3148" y="0"/>
                      <a:pt x="31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6" name="Google Shape;7966;p56"/>
              <p:cNvSpPr/>
              <p:nvPr/>
            </p:nvSpPr>
            <p:spPr>
              <a:xfrm>
                <a:off x="2453200" y="2970325"/>
                <a:ext cx="186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3356" extrusionOk="0">
                    <a:moveTo>
                      <a:pt x="518" y="1"/>
                    </a:moveTo>
                    <a:cubicBezTo>
                      <a:pt x="418" y="1"/>
                      <a:pt x="328" y="67"/>
                      <a:pt x="318" y="164"/>
                    </a:cubicBezTo>
                    <a:lnTo>
                      <a:pt x="12" y="3093"/>
                    </a:lnTo>
                    <a:cubicBezTo>
                      <a:pt x="0" y="3209"/>
                      <a:pt x="46" y="3320"/>
                      <a:pt x="169" y="3349"/>
                    </a:cubicBezTo>
                    <a:cubicBezTo>
                      <a:pt x="188" y="3353"/>
                      <a:pt x="208" y="3356"/>
                      <a:pt x="227" y="3356"/>
                    </a:cubicBezTo>
                    <a:cubicBezTo>
                      <a:pt x="327" y="3356"/>
                      <a:pt x="414" y="3289"/>
                      <a:pt x="424" y="3192"/>
                    </a:cubicBezTo>
                    <a:lnTo>
                      <a:pt x="732" y="266"/>
                    </a:lnTo>
                    <a:cubicBezTo>
                      <a:pt x="744" y="152"/>
                      <a:pt x="696" y="37"/>
                      <a:pt x="576" y="8"/>
                    </a:cubicBezTo>
                    <a:cubicBezTo>
                      <a:pt x="556" y="3"/>
                      <a:pt x="537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7" name="Google Shape;7967;p56"/>
              <p:cNvSpPr/>
              <p:nvPr/>
            </p:nvSpPr>
            <p:spPr>
              <a:xfrm>
                <a:off x="2475025" y="2774625"/>
                <a:ext cx="82600" cy="1691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6765" extrusionOk="0">
                    <a:moveTo>
                      <a:pt x="3011" y="1"/>
                    </a:moveTo>
                    <a:cubicBezTo>
                      <a:pt x="2945" y="1"/>
                      <a:pt x="2878" y="30"/>
                      <a:pt x="2834" y="101"/>
                    </a:cubicBezTo>
                    <a:cubicBezTo>
                      <a:pt x="1871" y="1653"/>
                      <a:pt x="1086" y="3311"/>
                      <a:pt x="492" y="5039"/>
                    </a:cubicBezTo>
                    <a:cubicBezTo>
                      <a:pt x="328" y="5526"/>
                      <a:pt x="177" y="6017"/>
                      <a:pt x="42" y="6512"/>
                    </a:cubicBezTo>
                    <a:cubicBezTo>
                      <a:pt x="1" y="6666"/>
                      <a:pt x="128" y="6764"/>
                      <a:pt x="253" y="6764"/>
                    </a:cubicBezTo>
                    <a:cubicBezTo>
                      <a:pt x="340" y="6764"/>
                      <a:pt x="425" y="6718"/>
                      <a:pt x="453" y="6611"/>
                    </a:cubicBezTo>
                    <a:cubicBezTo>
                      <a:pt x="925" y="4883"/>
                      <a:pt x="1589" y="3215"/>
                      <a:pt x="2437" y="1639"/>
                    </a:cubicBezTo>
                    <a:cubicBezTo>
                      <a:pt x="2677" y="1186"/>
                      <a:pt x="2935" y="741"/>
                      <a:pt x="3202" y="308"/>
                    </a:cubicBezTo>
                    <a:cubicBezTo>
                      <a:pt x="3303" y="147"/>
                      <a:pt x="3158" y="1"/>
                      <a:pt x="3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8" name="Google Shape;7968;p56"/>
              <p:cNvSpPr/>
              <p:nvPr/>
            </p:nvSpPr>
            <p:spPr>
              <a:xfrm>
                <a:off x="2515100" y="2909725"/>
                <a:ext cx="248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668" extrusionOk="0">
                    <a:moveTo>
                      <a:pt x="785" y="1"/>
                    </a:moveTo>
                    <a:cubicBezTo>
                      <a:pt x="780" y="1"/>
                      <a:pt x="776" y="1"/>
                      <a:pt x="771" y="1"/>
                    </a:cubicBezTo>
                    <a:cubicBezTo>
                      <a:pt x="665" y="8"/>
                      <a:pt x="574" y="100"/>
                      <a:pt x="562" y="220"/>
                    </a:cubicBezTo>
                    <a:cubicBezTo>
                      <a:pt x="562" y="261"/>
                      <a:pt x="557" y="304"/>
                      <a:pt x="547" y="345"/>
                    </a:cubicBezTo>
                    <a:cubicBezTo>
                      <a:pt x="540" y="398"/>
                      <a:pt x="528" y="451"/>
                      <a:pt x="513" y="502"/>
                    </a:cubicBezTo>
                    <a:cubicBezTo>
                      <a:pt x="501" y="555"/>
                      <a:pt x="487" y="608"/>
                      <a:pt x="470" y="658"/>
                    </a:cubicBezTo>
                    <a:cubicBezTo>
                      <a:pt x="456" y="704"/>
                      <a:pt x="441" y="747"/>
                      <a:pt x="422" y="788"/>
                    </a:cubicBezTo>
                    <a:cubicBezTo>
                      <a:pt x="340" y="981"/>
                      <a:pt x="225" y="1156"/>
                      <a:pt x="85" y="1313"/>
                    </a:cubicBezTo>
                    <a:cubicBezTo>
                      <a:pt x="8" y="1392"/>
                      <a:pt x="1" y="1534"/>
                      <a:pt x="90" y="1609"/>
                    </a:cubicBezTo>
                    <a:cubicBezTo>
                      <a:pt x="136" y="1647"/>
                      <a:pt x="190" y="1668"/>
                      <a:pt x="244" y="1668"/>
                    </a:cubicBezTo>
                    <a:cubicBezTo>
                      <a:pt x="297" y="1668"/>
                      <a:pt x="349" y="1647"/>
                      <a:pt x="388" y="1604"/>
                    </a:cubicBezTo>
                    <a:cubicBezTo>
                      <a:pt x="740" y="1219"/>
                      <a:pt x="951" y="726"/>
                      <a:pt x="988" y="206"/>
                    </a:cubicBezTo>
                    <a:cubicBezTo>
                      <a:pt x="994" y="98"/>
                      <a:pt x="885" y="1"/>
                      <a:pt x="7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9" name="Google Shape;7969;p56"/>
              <p:cNvSpPr/>
              <p:nvPr/>
            </p:nvSpPr>
            <p:spPr>
              <a:xfrm>
                <a:off x="2548250" y="2782075"/>
                <a:ext cx="41250" cy="918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3673" extrusionOk="0">
                    <a:moveTo>
                      <a:pt x="1402" y="1"/>
                    </a:moveTo>
                    <a:cubicBezTo>
                      <a:pt x="1307" y="1"/>
                      <a:pt x="1232" y="72"/>
                      <a:pt x="1197" y="164"/>
                    </a:cubicBezTo>
                    <a:cubicBezTo>
                      <a:pt x="812" y="1247"/>
                      <a:pt x="427" y="2330"/>
                      <a:pt x="39" y="3413"/>
                    </a:cubicBezTo>
                    <a:cubicBezTo>
                      <a:pt x="1" y="3521"/>
                      <a:pt x="95" y="3644"/>
                      <a:pt x="196" y="3668"/>
                    </a:cubicBezTo>
                    <a:cubicBezTo>
                      <a:pt x="209" y="3671"/>
                      <a:pt x="222" y="3673"/>
                      <a:pt x="236" y="3673"/>
                    </a:cubicBezTo>
                    <a:cubicBezTo>
                      <a:pt x="326" y="3673"/>
                      <a:pt x="417" y="3606"/>
                      <a:pt x="451" y="3512"/>
                    </a:cubicBezTo>
                    <a:cubicBezTo>
                      <a:pt x="838" y="2429"/>
                      <a:pt x="1226" y="1346"/>
                      <a:pt x="1611" y="263"/>
                    </a:cubicBezTo>
                    <a:cubicBezTo>
                      <a:pt x="1650" y="154"/>
                      <a:pt x="1556" y="31"/>
                      <a:pt x="1455" y="7"/>
                    </a:cubicBezTo>
                    <a:cubicBezTo>
                      <a:pt x="1437" y="3"/>
                      <a:pt x="1419" y="1"/>
                      <a:pt x="14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0" name="Google Shape;7970;p56"/>
              <p:cNvSpPr/>
              <p:nvPr/>
            </p:nvSpPr>
            <p:spPr>
              <a:xfrm>
                <a:off x="2707975" y="3067200"/>
                <a:ext cx="2805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2948" extrusionOk="0">
                    <a:moveTo>
                      <a:pt x="264" y="1"/>
                    </a:moveTo>
                    <a:cubicBezTo>
                      <a:pt x="137" y="1"/>
                      <a:pt x="0" y="110"/>
                      <a:pt x="40" y="273"/>
                    </a:cubicBezTo>
                    <a:lnTo>
                      <a:pt x="676" y="2800"/>
                    </a:lnTo>
                    <a:cubicBezTo>
                      <a:pt x="701" y="2903"/>
                      <a:pt x="779" y="2948"/>
                      <a:pt x="860" y="2948"/>
                    </a:cubicBezTo>
                    <a:cubicBezTo>
                      <a:pt x="987" y="2948"/>
                      <a:pt x="1122" y="2840"/>
                      <a:pt x="1082" y="2679"/>
                    </a:cubicBezTo>
                    <a:lnTo>
                      <a:pt x="447" y="147"/>
                    </a:lnTo>
                    <a:cubicBezTo>
                      <a:pt x="421" y="45"/>
                      <a:pt x="344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1" name="Google Shape;7971;p56"/>
              <p:cNvSpPr/>
              <p:nvPr/>
            </p:nvSpPr>
            <p:spPr>
              <a:xfrm>
                <a:off x="2698800" y="2826300"/>
                <a:ext cx="19100" cy="18940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7576" extrusionOk="0">
                    <a:moveTo>
                      <a:pt x="533" y="0"/>
                    </a:moveTo>
                    <a:cubicBezTo>
                      <a:pt x="434" y="0"/>
                      <a:pt x="347" y="67"/>
                      <a:pt x="335" y="164"/>
                    </a:cubicBezTo>
                    <a:cubicBezTo>
                      <a:pt x="87" y="2031"/>
                      <a:pt x="0" y="3918"/>
                      <a:pt x="78" y="5800"/>
                    </a:cubicBezTo>
                    <a:cubicBezTo>
                      <a:pt x="102" y="6327"/>
                      <a:pt x="133" y="6854"/>
                      <a:pt x="181" y="7377"/>
                    </a:cubicBezTo>
                    <a:cubicBezTo>
                      <a:pt x="193" y="7510"/>
                      <a:pt x="301" y="7576"/>
                      <a:pt x="406" y="7576"/>
                    </a:cubicBezTo>
                    <a:cubicBezTo>
                      <a:pt x="515" y="7576"/>
                      <a:pt x="619" y="7505"/>
                      <a:pt x="607" y="7365"/>
                    </a:cubicBezTo>
                    <a:cubicBezTo>
                      <a:pt x="441" y="5521"/>
                      <a:pt x="431" y="3663"/>
                      <a:pt x="583" y="1817"/>
                    </a:cubicBezTo>
                    <a:cubicBezTo>
                      <a:pt x="624" y="1297"/>
                      <a:pt x="677" y="780"/>
                      <a:pt x="747" y="262"/>
                    </a:cubicBezTo>
                    <a:cubicBezTo>
                      <a:pt x="763" y="149"/>
                      <a:pt x="710" y="36"/>
                      <a:pt x="590" y="7"/>
                    </a:cubicBezTo>
                    <a:cubicBezTo>
                      <a:pt x="571" y="2"/>
                      <a:pt x="55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2" name="Google Shape;7972;p56"/>
              <p:cNvSpPr/>
              <p:nvPr/>
            </p:nvSpPr>
            <p:spPr>
              <a:xfrm>
                <a:off x="2804450" y="3101525"/>
                <a:ext cx="15675" cy="56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272" extrusionOk="0">
                    <a:moveTo>
                      <a:pt x="373" y="1"/>
                    </a:moveTo>
                    <a:cubicBezTo>
                      <a:pt x="287" y="1"/>
                      <a:pt x="205" y="49"/>
                      <a:pt x="184" y="158"/>
                    </a:cubicBezTo>
                    <a:cubicBezTo>
                      <a:pt x="51" y="789"/>
                      <a:pt x="1" y="1431"/>
                      <a:pt x="27" y="2074"/>
                    </a:cubicBezTo>
                    <a:cubicBezTo>
                      <a:pt x="33" y="2207"/>
                      <a:pt x="137" y="2272"/>
                      <a:pt x="240" y="2272"/>
                    </a:cubicBezTo>
                    <a:cubicBezTo>
                      <a:pt x="349" y="2272"/>
                      <a:pt x="457" y="2200"/>
                      <a:pt x="451" y="2060"/>
                    </a:cubicBezTo>
                    <a:cubicBezTo>
                      <a:pt x="422" y="1455"/>
                      <a:pt x="472" y="851"/>
                      <a:pt x="595" y="259"/>
                    </a:cubicBezTo>
                    <a:cubicBezTo>
                      <a:pt x="626" y="100"/>
                      <a:pt x="496" y="1"/>
                      <a:pt x="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3" name="Google Shape;7973;p56"/>
              <p:cNvSpPr/>
              <p:nvPr/>
            </p:nvSpPr>
            <p:spPr>
              <a:xfrm>
                <a:off x="2814500" y="2841825"/>
                <a:ext cx="1940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7807" extrusionOk="0">
                    <a:moveTo>
                      <a:pt x="227" y="0"/>
                    </a:moveTo>
                    <a:cubicBezTo>
                      <a:pt x="225" y="0"/>
                      <a:pt x="224" y="0"/>
                      <a:pt x="222" y="0"/>
                    </a:cubicBezTo>
                    <a:cubicBezTo>
                      <a:pt x="99" y="2"/>
                      <a:pt x="1" y="106"/>
                      <a:pt x="17" y="219"/>
                    </a:cubicBezTo>
                    <a:cubicBezTo>
                      <a:pt x="280" y="2116"/>
                      <a:pt x="354" y="4036"/>
                      <a:pt x="241" y="5947"/>
                    </a:cubicBezTo>
                    <a:cubicBezTo>
                      <a:pt x="210" y="6484"/>
                      <a:pt x="162" y="7016"/>
                      <a:pt x="99" y="7545"/>
                    </a:cubicBezTo>
                    <a:cubicBezTo>
                      <a:pt x="87" y="7658"/>
                      <a:pt x="135" y="7774"/>
                      <a:pt x="256" y="7800"/>
                    </a:cubicBezTo>
                    <a:cubicBezTo>
                      <a:pt x="274" y="7804"/>
                      <a:pt x="292" y="7806"/>
                      <a:pt x="309" y="7806"/>
                    </a:cubicBezTo>
                    <a:cubicBezTo>
                      <a:pt x="410" y="7806"/>
                      <a:pt x="501" y="7744"/>
                      <a:pt x="513" y="7644"/>
                    </a:cubicBezTo>
                    <a:cubicBezTo>
                      <a:pt x="739" y="5716"/>
                      <a:pt x="776" y="3771"/>
                      <a:pt x="619" y="1839"/>
                    </a:cubicBezTo>
                    <a:cubicBezTo>
                      <a:pt x="576" y="1290"/>
                      <a:pt x="516" y="749"/>
                      <a:pt x="443" y="207"/>
                    </a:cubicBezTo>
                    <a:cubicBezTo>
                      <a:pt x="424" y="95"/>
                      <a:pt x="349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4" name="Google Shape;7974;p56"/>
              <p:cNvSpPr/>
              <p:nvPr/>
            </p:nvSpPr>
            <p:spPr>
              <a:xfrm>
                <a:off x="2849050" y="2847650"/>
                <a:ext cx="1277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704" extrusionOk="0">
                    <a:moveTo>
                      <a:pt x="234" y="0"/>
                    </a:moveTo>
                    <a:cubicBezTo>
                      <a:pt x="126" y="0"/>
                      <a:pt x="18" y="72"/>
                      <a:pt x="24" y="212"/>
                    </a:cubicBezTo>
                    <a:cubicBezTo>
                      <a:pt x="84" y="1642"/>
                      <a:pt x="79" y="3071"/>
                      <a:pt x="5" y="4499"/>
                    </a:cubicBezTo>
                    <a:cubicBezTo>
                      <a:pt x="0" y="4613"/>
                      <a:pt x="113" y="4703"/>
                      <a:pt x="220" y="4703"/>
                    </a:cubicBezTo>
                    <a:cubicBezTo>
                      <a:pt x="221" y="4703"/>
                      <a:pt x="222" y="4703"/>
                      <a:pt x="224" y="4703"/>
                    </a:cubicBezTo>
                    <a:cubicBezTo>
                      <a:pt x="332" y="4701"/>
                      <a:pt x="424" y="4602"/>
                      <a:pt x="428" y="4484"/>
                    </a:cubicBezTo>
                    <a:cubicBezTo>
                      <a:pt x="505" y="3057"/>
                      <a:pt x="510" y="1625"/>
                      <a:pt x="448" y="200"/>
                    </a:cubicBezTo>
                    <a:cubicBezTo>
                      <a:pt x="442" y="66"/>
                      <a:pt x="337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5" name="Google Shape;7975;p56"/>
              <p:cNvSpPr/>
              <p:nvPr/>
            </p:nvSpPr>
            <p:spPr>
              <a:xfrm>
                <a:off x="2603625" y="2293325"/>
                <a:ext cx="64525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3552" extrusionOk="0">
                    <a:moveTo>
                      <a:pt x="218" y="0"/>
                    </a:moveTo>
                    <a:cubicBezTo>
                      <a:pt x="200" y="0"/>
                      <a:pt x="181" y="3"/>
                      <a:pt x="164" y="8"/>
                    </a:cubicBezTo>
                    <a:cubicBezTo>
                      <a:pt x="63" y="39"/>
                      <a:pt x="0" y="159"/>
                      <a:pt x="24" y="272"/>
                    </a:cubicBezTo>
                    <a:cubicBezTo>
                      <a:pt x="301" y="1596"/>
                      <a:pt x="1117" y="2773"/>
                      <a:pt x="2238" y="3521"/>
                    </a:cubicBezTo>
                    <a:cubicBezTo>
                      <a:pt x="2268" y="3542"/>
                      <a:pt x="2302" y="3551"/>
                      <a:pt x="2335" y="3551"/>
                    </a:cubicBezTo>
                    <a:cubicBezTo>
                      <a:pt x="2411" y="3551"/>
                      <a:pt x="2489" y="3505"/>
                      <a:pt x="2527" y="3442"/>
                    </a:cubicBezTo>
                    <a:cubicBezTo>
                      <a:pt x="2580" y="3348"/>
                      <a:pt x="2539" y="3216"/>
                      <a:pt x="2443" y="3153"/>
                    </a:cubicBezTo>
                    <a:cubicBezTo>
                      <a:pt x="1410" y="2463"/>
                      <a:pt x="686" y="1363"/>
                      <a:pt x="431" y="150"/>
                    </a:cubicBezTo>
                    <a:cubicBezTo>
                      <a:pt x="409" y="58"/>
                      <a:pt x="310" y="0"/>
                      <a:pt x="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6" name="Google Shape;7976;p56"/>
              <p:cNvSpPr/>
              <p:nvPr/>
            </p:nvSpPr>
            <p:spPr>
              <a:xfrm>
                <a:off x="2589950" y="2195050"/>
                <a:ext cx="1592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307" extrusionOk="0">
                    <a:moveTo>
                      <a:pt x="405" y="1"/>
                    </a:moveTo>
                    <a:cubicBezTo>
                      <a:pt x="309" y="1"/>
                      <a:pt x="221" y="66"/>
                      <a:pt x="198" y="163"/>
                    </a:cubicBezTo>
                    <a:cubicBezTo>
                      <a:pt x="13" y="812"/>
                      <a:pt x="1" y="1498"/>
                      <a:pt x="160" y="2155"/>
                    </a:cubicBezTo>
                    <a:cubicBezTo>
                      <a:pt x="182" y="2248"/>
                      <a:pt x="278" y="2307"/>
                      <a:pt x="371" y="2307"/>
                    </a:cubicBezTo>
                    <a:cubicBezTo>
                      <a:pt x="389" y="2307"/>
                      <a:pt x="407" y="2304"/>
                      <a:pt x="424" y="2300"/>
                    </a:cubicBezTo>
                    <a:cubicBezTo>
                      <a:pt x="533" y="2264"/>
                      <a:pt x="595" y="2146"/>
                      <a:pt x="564" y="2035"/>
                    </a:cubicBezTo>
                    <a:cubicBezTo>
                      <a:pt x="427" y="1450"/>
                      <a:pt x="441" y="839"/>
                      <a:pt x="610" y="264"/>
                    </a:cubicBezTo>
                    <a:cubicBezTo>
                      <a:pt x="636" y="151"/>
                      <a:pt x="566" y="35"/>
                      <a:pt x="453" y="6"/>
                    </a:cubicBezTo>
                    <a:cubicBezTo>
                      <a:pt x="437" y="2"/>
                      <a:pt x="421" y="1"/>
                      <a:pt x="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7" name="Google Shape;7977;p56"/>
              <p:cNvSpPr/>
              <p:nvPr/>
            </p:nvSpPr>
            <p:spPr>
              <a:xfrm>
                <a:off x="2800825" y="2326950"/>
                <a:ext cx="6797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3362" extrusionOk="0">
                    <a:moveTo>
                      <a:pt x="2482" y="0"/>
                    </a:moveTo>
                    <a:cubicBezTo>
                      <a:pt x="2385" y="0"/>
                      <a:pt x="2300" y="65"/>
                      <a:pt x="2273" y="162"/>
                    </a:cubicBezTo>
                    <a:cubicBezTo>
                      <a:pt x="1903" y="1298"/>
                      <a:pt x="1171" y="2280"/>
                      <a:pt x="189" y="2963"/>
                    </a:cubicBezTo>
                    <a:cubicBezTo>
                      <a:pt x="1" y="3089"/>
                      <a:pt x="124" y="3362"/>
                      <a:pt x="298" y="3362"/>
                    </a:cubicBezTo>
                    <a:cubicBezTo>
                      <a:pt x="333" y="3362"/>
                      <a:pt x="371" y="3351"/>
                      <a:pt x="408" y="3324"/>
                    </a:cubicBezTo>
                    <a:cubicBezTo>
                      <a:pt x="1484" y="2581"/>
                      <a:pt x="2285" y="1505"/>
                      <a:pt x="2685" y="261"/>
                    </a:cubicBezTo>
                    <a:cubicBezTo>
                      <a:pt x="2718" y="152"/>
                      <a:pt x="2634" y="32"/>
                      <a:pt x="2531" y="6"/>
                    </a:cubicBezTo>
                    <a:cubicBezTo>
                      <a:pt x="2514" y="2"/>
                      <a:pt x="2498" y="0"/>
                      <a:pt x="24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8" name="Google Shape;7978;p56"/>
              <p:cNvSpPr/>
              <p:nvPr/>
            </p:nvSpPr>
            <p:spPr>
              <a:xfrm>
                <a:off x="2874650" y="2235900"/>
                <a:ext cx="34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286" extrusionOk="0">
                    <a:moveTo>
                      <a:pt x="1120" y="0"/>
                    </a:moveTo>
                    <a:cubicBezTo>
                      <a:pt x="1022" y="0"/>
                      <a:pt x="949" y="70"/>
                      <a:pt x="916" y="163"/>
                    </a:cubicBezTo>
                    <a:cubicBezTo>
                      <a:pt x="692" y="788"/>
                      <a:pt x="418" y="1393"/>
                      <a:pt x="93" y="1973"/>
                    </a:cubicBezTo>
                    <a:cubicBezTo>
                      <a:pt x="0" y="2138"/>
                      <a:pt x="147" y="2286"/>
                      <a:pt x="290" y="2286"/>
                    </a:cubicBezTo>
                    <a:cubicBezTo>
                      <a:pt x="356" y="2286"/>
                      <a:pt x="422" y="2254"/>
                      <a:pt x="463" y="2180"/>
                    </a:cubicBezTo>
                    <a:cubicBezTo>
                      <a:pt x="803" y="1563"/>
                      <a:pt x="1092" y="923"/>
                      <a:pt x="1327" y="264"/>
                    </a:cubicBezTo>
                    <a:cubicBezTo>
                      <a:pt x="1366" y="155"/>
                      <a:pt x="1274" y="30"/>
                      <a:pt x="1171" y="6"/>
                    </a:cubicBezTo>
                    <a:cubicBezTo>
                      <a:pt x="1153" y="2"/>
                      <a:pt x="1136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9" name="Google Shape;7979;p56"/>
              <p:cNvSpPr/>
              <p:nvPr/>
            </p:nvSpPr>
            <p:spPr>
              <a:xfrm>
                <a:off x="2876300" y="2296350"/>
                <a:ext cx="42250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2780" extrusionOk="0">
                    <a:moveTo>
                      <a:pt x="1438" y="0"/>
                    </a:moveTo>
                    <a:cubicBezTo>
                      <a:pt x="1351" y="0"/>
                      <a:pt x="1264" y="46"/>
                      <a:pt x="1233" y="151"/>
                    </a:cubicBezTo>
                    <a:cubicBezTo>
                      <a:pt x="977" y="984"/>
                      <a:pt x="585" y="1769"/>
                      <a:pt x="70" y="2471"/>
                    </a:cubicBezTo>
                    <a:cubicBezTo>
                      <a:pt x="0" y="2563"/>
                      <a:pt x="60" y="2710"/>
                      <a:pt x="152" y="2758"/>
                    </a:cubicBezTo>
                    <a:cubicBezTo>
                      <a:pt x="179" y="2772"/>
                      <a:pt x="209" y="2779"/>
                      <a:pt x="240" y="2779"/>
                    </a:cubicBezTo>
                    <a:cubicBezTo>
                      <a:pt x="313" y="2779"/>
                      <a:pt x="392" y="2742"/>
                      <a:pt x="441" y="2676"/>
                    </a:cubicBezTo>
                    <a:cubicBezTo>
                      <a:pt x="977" y="1942"/>
                      <a:pt x="1384" y="1121"/>
                      <a:pt x="1644" y="253"/>
                    </a:cubicBezTo>
                    <a:cubicBezTo>
                      <a:pt x="1690" y="97"/>
                      <a:pt x="1564" y="0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0" name="Google Shape;7980;p56"/>
              <p:cNvSpPr/>
              <p:nvPr/>
            </p:nvSpPr>
            <p:spPr>
              <a:xfrm>
                <a:off x="2329900" y="2244550"/>
                <a:ext cx="95875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4799" extrusionOk="0">
                    <a:moveTo>
                      <a:pt x="233" y="0"/>
                    </a:moveTo>
                    <a:cubicBezTo>
                      <a:pt x="193" y="0"/>
                      <a:pt x="154" y="10"/>
                      <a:pt x="121" y="31"/>
                    </a:cubicBezTo>
                    <a:cubicBezTo>
                      <a:pt x="32" y="89"/>
                      <a:pt x="1" y="216"/>
                      <a:pt x="49" y="322"/>
                    </a:cubicBezTo>
                    <a:cubicBezTo>
                      <a:pt x="668" y="1648"/>
                      <a:pt x="1508" y="2859"/>
                      <a:pt x="2533" y="3903"/>
                    </a:cubicBezTo>
                    <a:cubicBezTo>
                      <a:pt x="2826" y="4197"/>
                      <a:pt x="3130" y="4476"/>
                      <a:pt x="3450" y="4741"/>
                    </a:cubicBezTo>
                    <a:cubicBezTo>
                      <a:pt x="3493" y="4778"/>
                      <a:pt x="3547" y="4799"/>
                      <a:pt x="3601" y="4799"/>
                    </a:cubicBezTo>
                    <a:cubicBezTo>
                      <a:pt x="3655" y="4799"/>
                      <a:pt x="3708" y="4779"/>
                      <a:pt x="3751" y="4736"/>
                    </a:cubicBezTo>
                    <a:cubicBezTo>
                      <a:pt x="3835" y="4649"/>
                      <a:pt x="3830" y="4510"/>
                      <a:pt x="3743" y="4435"/>
                    </a:cubicBezTo>
                    <a:cubicBezTo>
                      <a:pt x="2644" y="3518"/>
                      <a:pt x="1707" y="2418"/>
                      <a:pt x="978" y="1184"/>
                    </a:cubicBezTo>
                    <a:cubicBezTo>
                      <a:pt x="774" y="832"/>
                      <a:pt x="586" y="471"/>
                      <a:pt x="413" y="101"/>
                    </a:cubicBezTo>
                    <a:cubicBezTo>
                      <a:pt x="380" y="34"/>
                      <a:pt x="306" y="0"/>
                      <a:pt x="2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1" name="Google Shape;7981;p56"/>
              <p:cNvSpPr/>
              <p:nvPr/>
            </p:nvSpPr>
            <p:spPr>
              <a:xfrm>
                <a:off x="2442475" y="2371100"/>
                <a:ext cx="353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761" extrusionOk="0">
                    <a:moveTo>
                      <a:pt x="227" y="0"/>
                    </a:moveTo>
                    <a:cubicBezTo>
                      <a:pt x="134" y="0"/>
                      <a:pt x="41" y="76"/>
                      <a:pt x="23" y="165"/>
                    </a:cubicBezTo>
                    <a:cubicBezTo>
                      <a:pt x="1" y="271"/>
                      <a:pt x="68" y="382"/>
                      <a:pt x="179" y="420"/>
                    </a:cubicBezTo>
                    <a:lnTo>
                      <a:pt x="1134" y="752"/>
                    </a:lnTo>
                    <a:cubicBezTo>
                      <a:pt x="1151" y="758"/>
                      <a:pt x="1168" y="760"/>
                      <a:pt x="1185" y="760"/>
                    </a:cubicBezTo>
                    <a:cubicBezTo>
                      <a:pt x="1278" y="760"/>
                      <a:pt x="1374" y="683"/>
                      <a:pt x="1392" y="596"/>
                    </a:cubicBezTo>
                    <a:cubicBezTo>
                      <a:pt x="1411" y="490"/>
                      <a:pt x="1346" y="379"/>
                      <a:pt x="1236" y="338"/>
                    </a:cubicBezTo>
                    <a:lnTo>
                      <a:pt x="278" y="9"/>
                    </a:lnTo>
                    <a:cubicBezTo>
                      <a:pt x="261" y="3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2" name="Google Shape;7982;p56"/>
              <p:cNvSpPr/>
              <p:nvPr/>
            </p:nvSpPr>
            <p:spPr>
              <a:xfrm>
                <a:off x="2420525" y="2307875"/>
                <a:ext cx="755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2410" extrusionOk="0">
                    <a:moveTo>
                      <a:pt x="247" y="0"/>
                    </a:moveTo>
                    <a:cubicBezTo>
                      <a:pt x="213" y="0"/>
                      <a:pt x="177" y="10"/>
                      <a:pt x="142" y="32"/>
                    </a:cubicBezTo>
                    <a:cubicBezTo>
                      <a:pt x="37" y="97"/>
                      <a:pt x="0" y="232"/>
                      <a:pt x="73" y="323"/>
                    </a:cubicBezTo>
                    <a:cubicBezTo>
                      <a:pt x="771" y="1202"/>
                      <a:pt x="1661" y="1907"/>
                      <a:pt x="2674" y="2386"/>
                    </a:cubicBezTo>
                    <a:cubicBezTo>
                      <a:pt x="2708" y="2402"/>
                      <a:pt x="2745" y="2410"/>
                      <a:pt x="2781" y="2410"/>
                    </a:cubicBezTo>
                    <a:cubicBezTo>
                      <a:pt x="2855" y="2410"/>
                      <a:pt x="2926" y="2376"/>
                      <a:pt x="2963" y="2307"/>
                    </a:cubicBezTo>
                    <a:cubicBezTo>
                      <a:pt x="3021" y="2201"/>
                      <a:pt x="2985" y="2066"/>
                      <a:pt x="2881" y="2018"/>
                    </a:cubicBezTo>
                    <a:cubicBezTo>
                      <a:pt x="1928" y="1572"/>
                      <a:pt x="1093" y="918"/>
                      <a:pt x="434" y="100"/>
                    </a:cubicBezTo>
                    <a:cubicBezTo>
                      <a:pt x="385" y="41"/>
                      <a:pt x="318" y="0"/>
                      <a:pt x="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3" name="Google Shape;7983;p56"/>
              <p:cNvSpPr/>
              <p:nvPr/>
            </p:nvSpPr>
            <p:spPr>
              <a:xfrm>
                <a:off x="2127325" y="2372975"/>
                <a:ext cx="840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1930" extrusionOk="0">
                    <a:moveTo>
                      <a:pt x="242" y="0"/>
                    </a:moveTo>
                    <a:cubicBezTo>
                      <a:pt x="165" y="0"/>
                      <a:pt x="86" y="47"/>
                      <a:pt x="51" y="112"/>
                    </a:cubicBezTo>
                    <a:cubicBezTo>
                      <a:pt x="1" y="203"/>
                      <a:pt x="39" y="335"/>
                      <a:pt x="133" y="400"/>
                    </a:cubicBezTo>
                    <a:cubicBezTo>
                      <a:pt x="1033" y="1007"/>
                      <a:pt x="1998" y="1515"/>
                      <a:pt x="3011" y="1909"/>
                    </a:cubicBezTo>
                    <a:cubicBezTo>
                      <a:pt x="3047" y="1922"/>
                      <a:pt x="3084" y="1929"/>
                      <a:pt x="3120" y="1929"/>
                    </a:cubicBezTo>
                    <a:cubicBezTo>
                      <a:pt x="3192" y="1929"/>
                      <a:pt x="3260" y="1899"/>
                      <a:pt x="3300" y="1825"/>
                    </a:cubicBezTo>
                    <a:cubicBezTo>
                      <a:pt x="3360" y="1715"/>
                      <a:pt x="3324" y="1580"/>
                      <a:pt x="3218" y="1536"/>
                    </a:cubicBezTo>
                    <a:cubicBezTo>
                      <a:pt x="2205" y="1142"/>
                      <a:pt x="1240" y="636"/>
                      <a:pt x="340" y="30"/>
                    </a:cubicBezTo>
                    <a:cubicBezTo>
                      <a:pt x="310" y="9"/>
                      <a:pt x="277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4" name="Google Shape;7984;p56"/>
              <p:cNvSpPr/>
              <p:nvPr/>
            </p:nvSpPr>
            <p:spPr>
              <a:xfrm>
                <a:off x="2249350" y="2433500"/>
                <a:ext cx="113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1381" extrusionOk="0">
                    <a:moveTo>
                      <a:pt x="238" y="1"/>
                    </a:moveTo>
                    <a:cubicBezTo>
                      <a:pt x="165" y="1"/>
                      <a:pt x="97" y="34"/>
                      <a:pt x="58" y="105"/>
                    </a:cubicBezTo>
                    <a:cubicBezTo>
                      <a:pt x="0" y="210"/>
                      <a:pt x="37" y="345"/>
                      <a:pt x="140" y="393"/>
                    </a:cubicBezTo>
                    <a:cubicBezTo>
                      <a:pt x="1454" y="993"/>
                      <a:pt x="2874" y="1330"/>
                      <a:pt x="4318" y="1380"/>
                    </a:cubicBezTo>
                    <a:cubicBezTo>
                      <a:pt x="4320" y="1380"/>
                      <a:pt x="4323" y="1380"/>
                      <a:pt x="4325" y="1380"/>
                    </a:cubicBezTo>
                    <a:cubicBezTo>
                      <a:pt x="4435" y="1380"/>
                      <a:pt x="4530" y="1270"/>
                      <a:pt x="4523" y="1161"/>
                    </a:cubicBezTo>
                    <a:cubicBezTo>
                      <a:pt x="4520" y="1041"/>
                      <a:pt x="4419" y="964"/>
                      <a:pt x="4306" y="957"/>
                    </a:cubicBezTo>
                    <a:cubicBezTo>
                      <a:pt x="2939" y="908"/>
                      <a:pt x="1594" y="591"/>
                      <a:pt x="347" y="25"/>
                    </a:cubicBezTo>
                    <a:cubicBezTo>
                      <a:pt x="312" y="9"/>
                      <a:pt x="274" y="1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5" name="Google Shape;7985;p56"/>
              <p:cNvSpPr/>
              <p:nvPr/>
            </p:nvSpPr>
            <p:spPr>
              <a:xfrm>
                <a:off x="2281400" y="2408925"/>
                <a:ext cx="10575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1418" extrusionOk="0">
                    <a:moveTo>
                      <a:pt x="323" y="1"/>
                    </a:moveTo>
                    <a:cubicBezTo>
                      <a:pt x="127" y="1"/>
                      <a:pt x="0" y="293"/>
                      <a:pt x="213" y="397"/>
                    </a:cubicBezTo>
                    <a:cubicBezTo>
                      <a:pt x="1409" y="970"/>
                      <a:pt x="2702" y="1316"/>
                      <a:pt x="4023" y="1417"/>
                    </a:cubicBezTo>
                    <a:cubicBezTo>
                      <a:pt x="4026" y="1418"/>
                      <a:pt x="4029" y="1418"/>
                      <a:pt x="4033" y="1418"/>
                    </a:cubicBezTo>
                    <a:cubicBezTo>
                      <a:pt x="4143" y="1418"/>
                      <a:pt x="4230" y="1301"/>
                      <a:pt x="4227" y="1201"/>
                    </a:cubicBezTo>
                    <a:cubicBezTo>
                      <a:pt x="4225" y="1073"/>
                      <a:pt x="4121" y="1001"/>
                      <a:pt x="4008" y="991"/>
                    </a:cubicBezTo>
                    <a:cubicBezTo>
                      <a:pt x="2762" y="895"/>
                      <a:pt x="1544" y="565"/>
                      <a:pt x="418" y="24"/>
                    </a:cubicBezTo>
                    <a:cubicBezTo>
                      <a:pt x="385" y="8"/>
                      <a:pt x="353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6" name="Google Shape;7986;p56"/>
              <p:cNvSpPr/>
              <p:nvPr/>
            </p:nvSpPr>
            <p:spPr>
              <a:xfrm>
                <a:off x="2957750" y="2790825"/>
                <a:ext cx="38475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193" extrusionOk="0">
                    <a:moveTo>
                      <a:pt x="229" y="1"/>
                    </a:moveTo>
                    <a:cubicBezTo>
                      <a:pt x="189" y="1"/>
                      <a:pt x="150" y="11"/>
                      <a:pt x="119" y="30"/>
                    </a:cubicBezTo>
                    <a:cubicBezTo>
                      <a:pt x="32" y="83"/>
                      <a:pt x="1" y="216"/>
                      <a:pt x="47" y="322"/>
                    </a:cubicBezTo>
                    <a:cubicBezTo>
                      <a:pt x="328" y="952"/>
                      <a:pt x="684" y="1547"/>
                      <a:pt x="1106" y="2093"/>
                    </a:cubicBezTo>
                    <a:cubicBezTo>
                      <a:pt x="1152" y="2154"/>
                      <a:pt x="1220" y="2193"/>
                      <a:pt x="1291" y="2193"/>
                    </a:cubicBezTo>
                    <a:cubicBezTo>
                      <a:pt x="1326" y="2193"/>
                      <a:pt x="1362" y="2183"/>
                      <a:pt x="1397" y="2163"/>
                    </a:cubicBezTo>
                    <a:cubicBezTo>
                      <a:pt x="1503" y="2100"/>
                      <a:pt x="1539" y="1961"/>
                      <a:pt x="1467" y="1872"/>
                    </a:cubicBezTo>
                    <a:cubicBezTo>
                      <a:pt x="1045" y="1325"/>
                      <a:pt x="689" y="731"/>
                      <a:pt x="408" y="103"/>
                    </a:cubicBezTo>
                    <a:cubicBezTo>
                      <a:pt x="378" y="34"/>
                      <a:pt x="302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7" name="Google Shape;7987;p56"/>
              <p:cNvSpPr/>
              <p:nvPr/>
            </p:nvSpPr>
            <p:spPr>
              <a:xfrm>
                <a:off x="3014500" y="2874975"/>
                <a:ext cx="105025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24" extrusionOk="0">
                    <a:moveTo>
                      <a:pt x="244" y="0"/>
                    </a:moveTo>
                    <a:cubicBezTo>
                      <a:pt x="209" y="0"/>
                      <a:pt x="172" y="10"/>
                      <a:pt x="138" y="31"/>
                    </a:cubicBezTo>
                    <a:cubicBezTo>
                      <a:pt x="32" y="94"/>
                      <a:pt x="0" y="229"/>
                      <a:pt x="68" y="323"/>
                    </a:cubicBezTo>
                    <a:cubicBezTo>
                      <a:pt x="905" y="1447"/>
                      <a:pt x="1858" y="2481"/>
                      <a:pt x="2908" y="3410"/>
                    </a:cubicBezTo>
                    <a:cubicBezTo>
                      <a:pt x="3204" y="3673"/>
                      <a:pt x="3505" y="3923"/>
                      <a:pt x="3815" y="4166"/>
                    </a:cubicBezTo>
                    <a:cubicBezTo>
                      <a:pt x="3860" y="4203"/>
                      <a:pt x="3915" y="4223"/>
                      <a:pt x="3970" y="4223"/>
                    </a:cubicBezTo>
                    <a:cubicBezTo>
                      <a:pt x="4022" y="4223"/>
                      <a:pt x="4074" y="4204"/>
                      <a:pt x="4116" y="4161"/>
                    </a:cubicBezTo>
                    <a:cubicBezTo>
                      <a:pt x="4200" y="4075"/>
                      <a:pt x="4200" y="3933"/>
                      <a:pt x="4109" y="3861"/>
                    </a:cubicBezTo>
                    <a:cubicBezTo>
                      <a:pt x="3031" y="3013"/>
                      <a:pt x="2039" y="2060"/>
                      <a:pt x="1156" y="1013"/>
                    </a:cubicBezTo>
                    <a:cubicBezTo>
                      <a:pt x="903" y="717"/>
                      <a:pt x="662" y="412"/>
                      <a:pt x="429" y="104"/>
                    </a:cubicBezTo>
                    <a:cubicBezTo>
                      <a:pt x="384" y="41"/>
                      <a:pt x="31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8" name="Google Shape;7988;p56"/>
              <p:cNvSpPr/>
              <p:nvPr/>
            </p:nvSpPr>
            <p:spPr>
              <a:xfrm>
                <a:off x="3015450" y="2747150"/>
                <a:ext cx="132175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5271" extrusionOk="0">
                    <a:moveTo>
                      <a:pt x="229" y="0"/>
                    </a:moveTo>
                    <a:cubicBezTo>
                      <a:pt x="177" y="0"/>
                      <a:pt x="126" y="19"/>
                      <a:pt x="85" y="61"/>
                    </a:cubicBezTo>
                    <a:cubicBezTo>
                      <a:pt x="1" y="148"/>
                      <a:pt x="1" y="290"/>
                      <a:pt x="90" y="362"/>
                    </a:cubicBezTo>
                    <a:cubicBezTo>
                      <a:pt x="1486" y="1455"/>
                      <a:pt x="2769" y="2682"/>
                      <a:pt x="3924" y="4028"/>
                    </a:cubicBezTo>
                    <a:cubicBezTo>
                      <a:pt x="4244" y="4396"/>
                      <a:pt x="4554" y="4776"/>
                      <a:pt x="4853" y="5171"/>
                    </a:cubicBezTo>
                    <a:cubicBezTo>
                      <a:pt x="4902" y="5231"/>
                      <a:pt x="4970" y="5270"/>
                      <a:pt x="5041" y="5270"/>
                    </a:cubicBezTo>
                    <a:cubicBezTo>
                      <a:pt x="5075" y="5270"/>
                      <a:pt x="5110" y="5261"/>
                      <a:pt x="5144" y="5241"/>
                    </a:cubicBezTo>
                    <a:cubicBezTo>
                      <a:pt x="5250" y="5176"/>
                      <a:pt x="5286" y="5041"/>
                      <a:pt x="5216" y="4947"/>
                    </a:cubicBezTo>
                    <a:cubicBezTo>
                      <a:pt x="4126" y="3530"/>
                      <a:pt x="2901" y="2218"/>
                      <a:pt x="1558" y="1034"/>
                    </a:cubicBezTo>
                    <a:cubicBezTo>
                      <a:pt x="1175" y="697"/>
                      <a:pt x="786" y="372"/>
                      <a:pt x="386" y="57"/>
                    </a:cubicBezTo>
                    <a:cubicBezTo>
                      <a:pt x="339" y="21"/>
                      <a:pt x="284" y="0"/>
                      <a:pt x="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9" name="Google Shape;7989;p56"/>
              <p:cNvSpPr/>
              <p:nvPr/>
            </p:nvSpPr>
            <p:spPr>
              <a:xfrm>
                <a:off x="3168950" y="2913700"/>
                <a:ext cx="426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2109" extrusionOk="0">
                    <a:moveTo>
                      <a:pt x="234" y="0"/>
                    </a:moveTo>
                    <a:cubicBezTo>
                      <a:pt x="173" y="0"/>
                      <a:pt x="111" y="25"/>
                      <a:pt x="73" y="66"/>
                    </a:cubicBezTo>
                    <a:cubicBezTo>
                      <a:pt x="0" y="145"/>
                      <a:pt x="3" y="278"/>
                      <a:pt x="80" y="364"/>
                    </a:cubicBezTo>
                    <a:cubicBezTo>
                      <a:pt x="506" y="884"/>
                      <a:pt x="893" y="1435"/>
                      <a:pt x="1242" y="2011"/>
                    </a:cubicBezTo>
                    <a:cubicBezTo>
                      <a:pt x="1286" y="2080"/>
                      <a:pt x="1348" y="2109"/>
                      <a:pt x="1411" y="2109"/>
                    </a:cubicBezTo>
                    <a:cubicBezTo>
                      <a:pt x="1558" y="2109"/>
                      <a:pt x="1704" y="1952"/>
                      <a:pt x="1603" y="1787"/>
                    </a:cubicBezTo>
                    <a:cubicBezTo>
                      <a:pt x="1235" y="1183"/>
                      <a:pt x="824" y="605"/>
                      <a:pt x="371" y="61"/>
                    </a:cubicBezTo>
                    <a:cubicBezTo>
                      <a:pt x="338" y="19"/>
                      <a:pt x="286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0" name="Google Shape;7990;p56"/>
              <p:cNvSpPr/>
              <p:nvPr/>
            </p:nvSpPr>
            <p:spPr>
              <a:xfrm>
                <a:off x="3113525" y="2795500"/>
                <a:ext cx="6742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280" extrusionOk="0">
                    <a:moveTo>
                      <a:pt x="229" y="0"/>
                    </a:moveTo>
                    <a:cubicBezTo>
                      <a:pt x="177" y="0"/>
                      <a:pt x="125" y="20"/>
                      <a:pt x="85" y="62"/>
                    </a:cubicBezTo>
                    <a:cubicBezTo>
                      <a:pt x="3" y="149"/>
                      <a:pt x="1" y="289"/>
                      <a:pt x="90" y="363"/>
                    </a:cubicBezTo>
                    <a:cubicBezTo>
                      <a:pt x="1019" y="1131"/>
                      <a:pt x="1767" y="2091"/>
                      <a:pt x="2285" y="3179"/>
                    </a:cubicBezTo>
                    <a:cubicBezTo>
                      <a:pt x="2316" y="3248"/>
                      <a:pt x="2390" y="3280"/>
                      <a:pt x="2464" y="3280"/>
                    </a:cubicBezTo>
                    <a:cubicBezTo>
                      <a:pt x="2504" y="3280"/>
                      <a:pt x="2544" y="3270"/>
                      <a:pt x="2576" y="3251"/>
                    </a:cubicBezTo>
                    <a:cubicBezTo>
                      <a:pt x="2665" y="3198"/>
                      <a:pt x="2696" y="3061"/>
                      <a:pt x="2646" y="2960"/>
                    </a:cubicBezTo>
                    <a:cubicBezTo>
                      <a:pt x="2112" y="1839"/>
                      <a:pt x="1339" y="847"/>
                      <a:pt x="384" y="58"/>
                    </a:cubicBezTo>
                    <a:cubicBezTo>
                      <a:pt x="338" y="21"/>
                      <a:pt x="283" y="0"/>
                      <a:pt x="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1" name="Google Shape;7991;p56"/>
              <p:cNvSpPr/>
              <p:nvPr/>
            </p:nvSpPr>
            <p:spPr>
              <a:xfrm>
                <a:off x="2947550" y="2488525"/>
                <a:ext cx="15817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6327" h="941" extrusionOk="0">
                    <a:moveTo>
                      <a:pt x="316" y="1"/>
                    </a:moveTo>
                    <a:cubicBezTo>
                      <a:pt x="122" y="1"/>
                      <a:pt x="1" y="289"/>
                      <a:pt x="212" y="395"/>
                    </a:cubicBezTo>
                    <a:cubicBezTo>
                      <a:pt x="898" y="741"/>
                      <a:pt x="1670" y="772"/>
                      <a:pt x="2421" y="801"/>
                    </a:cubicBezTo>
                    <a:lnTo>
                      <a:pt x="4789" y="888"/>
                    </a:lnTo>
                    <a:lnTo>
                      <a:pt x="6118" y="941"/>
                    </a:lnTo>
                    <a:cubicBezTo>
                      <a:pt x="6119" y="941"/>
                      <a:pt x="6120" y="941"/>
                      <a:pt x="6121" y="941"/>
                    </a:cubicBezTo>
                    <a:cubicBezTo>
                      <a:pt x="6235" y="941"/>
                      <a:pt x="6327" y="827"/>
                      <a:pt x="6325" y="719"/>
                    </a:cubicBezTo>
                    <a:cubicBezTo>
                      <a:pt x="6320" y="599"/>
                      <a:pt x="6219" y="520"/>
                      <a:pt x="6103" y="515"/>
                    </a:cubicBezTo>
                    <a:lnTo>
                      <a:pt x="3824" y="428"/>
                    </a:lnTo>
                    <a:lnTo>
                      <a:pt x="2683" y="385"/>
                    </a:lnTo>
                    <a:cubicBezTo>
                      <a:pt x="2317" y="373"/>
                      <a:pt x="1947" y="366"/>
                      <a:pt x="1579" y="330"/>
                    </a:cubicBezTo>
                    <a:cubicBezTo>
                      <a:pt x="1213" y="293"/>
                      <a:pt x="777" y="207"/>
                      <a:pt x="416" y="26"/>
                    </a:cubicBezTo>
                    <a:cubicBezTo>
                      <a:pt x="382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2" name="Google Shape;7992;p56"/>
              <p:cNvSpPr/>
              <p:nvPr/>
            </p:nvSpPr>
            <p:spPr>
              <a:xfrm>
                <a:off x="3140075" y="2484550"/>
                <a:ext cx="8285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1057" extrusionOk="0">
                    <a:moveTo>
                      <a:pt x="3015" y="0"/>
                    </a:moveTo>
                    <a:cubicBezTo>
                      <a:pt x="2995" y="0"/>
                      <a:pt x="2973" y="3"/>
                      <a:pt x="2951" y="10"/>
                    </a:cubicBezTo>
                    <a:cubicBezTo>
                      <a:pt x="2053" y="279"/>
                      <a:pt x="1136" y="486"/>
                      <a:pt x="207" y="631"/>
                    </a:cubicBezTo>
                    <a:cubicBezTo>
                      <a:pt x="97" y="647"/>
                      <a:pt x="0" y="724"/>
                      <a:pt x="3" y="850"/>
                    </a:cubicBezTo>
                    <a:cubicBezTo>
                      <a:pt x="7" y="963"/>
                      <a:pt x="94" y="1056"/>
                      <a:pt x="198" y="1056"/>
                    </a:cubicBezTo>
                    <a:cubicBezTo>
                      <a:pt x="207" y="1056"/>
                      <a:pt x="215" y="1055"/>
                      <a:pt x="224" y="1054"/>
                    </a:cubicBezTo>
                    <a:cubicBezTo>
                      <a:pt x="1187" y="907"/>
                      <a:pt x="2140" y="693"/>
                      <a:pt x="3076" y="416"/>
                    </a:cubicBezTo>
                    <a:cubicBezTo>
                      <a:pt x="3314" y="348"/>
                      <a:pt x="3233" y="0"/>
                      <a:pt x="3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3" name="Google Shape;7993;p56"/>
              <p:cNvSpPr/>
              <p:nvPr/>
            </p:nvSpPr>
            <p:spPr>
              <a:xfrm>
                <a:off x="3255400" y="2459150"/>
                <a:ext cx="27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701" extrusionOk="0">
                    <a:moveTo>
                      <a:pt x="884" y="0"/>
                    </a:moveTo>
                    <a:cubicBezTo>
                      <a:pt x="863" y="0"/>
                      <a:pt x="842" y="4"/>
                      <a:pt x="822" y="10"/>
                    </a:cubicBezTo>
                    <a:lnTo>
                      <a:pt x="160" y="282"/>
                    </a:lnTo>
                    <a:cubicBezTo>
                      <a:pt x="107" y="301"/>
                      <a:pt x="61" y="337"/>
                      <a:pt x="32" y="385"/>
                    </a:cubicBezTo>
                    <a:cubicBezTo>
                      <a:pt x="6" y="436"/>
                      <a:pt x="1" y="494"/>
                      <a:pt x="18" y="547"/>
                    </a:cubicBezTo>
                    <a:cubicBezTo>
                      <a:pt x="32" y="602"/>
                      <a:pt x="68" y="645"/>
                      <a:pt x="116" y="674"/>
                    </a:cubicBezTo>
                    <a:cubicBezTo>
                      <a:pt x="148" y="688"/>
                      <a:pt x="185" y="700"/>
                      <a:pt x="222" y="700"/>
                    </a:cubicBezTo>
                    <a:cubicBezTo>
                      <a:pt x="242" y="700"/>
                      <a:pt x="262" y="697"/>
                      <a:pt x="280" y="689"/>
                    </a:cubicBezTo>
                    <a:lnTo>
                      <a:pt x="942" y="414"/>
                    </a:lnTo>
                    <a:cubicBezTo>
                      <a:pt x="992" y="397"/>
                      <a:pt x="1038" y="364"/>
                      <a:pt x="1067" y="316"/>
                    </a:cubicBezTo>
                    <a:cubicBezTo>
                      <a:pt x="1091" y="265"/>
                      <a:pt x="1098" y="205"/>
                      <a:pt x="1086" y="150"/>
                    </a:cubicBezTo>
                    <a:cubicBezTo>
                      <a:pt x="1069" y="97"/>
                      <a:pt x="1031" y="53"/>
                      <a:pt x="983" y="27"/>
                    </a:cubicBezTo>
                    <a:cubicBezTo>
                      <a:pt x="953" y="9"/>
                      <a:pt x="919" y="0"/>
                      <a:pt x="8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4" name="Google Shape;7994;p56"/>
              <p:cNvSpPr/>
              <p:nvPr/>
            </p:nvSpPr>
            <p:spPr>
              <a:xfrm>
                <a:off x="3093625" y="2468775"/>
                <a:ext cx="892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716" extrusionOk="0">
                    <a:moveTo>
                      <a:pt x="225" y="0"/>
                    </a:moveTo>
                    <a:cubicBezTo>
                      <a:pt x="133" y="0"/>
                      <a:pt x="44" y="78"/>
                      <a:pt x="24" y="167"/>
                    </a:cubicBezTo>
                    <a:cubicBezTo>
                      <a:pt x="0" y="270"/>
                      <a:pt x="72" y="383"/>
                      <a:pt x="181" y="422"/>
                    </a:cubicBezTo>
                    <a:cubicBezTo>
                      <a:pt x="753" y="617"/>
                      <a:pt x="1350" y="715"/>
                      <a:pt x="1948" y="715"/>
                    </a:cubicBezTo>
                    <a:cubicBezTo>
                      <a:pt x="2410" y="715"/>
                      <a:pt x="2872" y="657"/>
                      <a:pt x="3324" y="540"/>
                    </a:cubicBezTo>
                    <a:cubicBezTo>
                      <a:pt x="3568" y="475"/>
                      <a:pt x="3483" y="125"/>
                      <a:pt x="3261" y="125"/>
                    </a:cubicBezTo>
                    <a:cubicBezTo>
                      <a:pt x="3242" y="125"/>
                      <a:pt x="3222" y="127"/>
                      <a:pt x="3201" y="133"/>
                    </a:cubicBezTo>
                    <a:cubicBezTo>
                      <a:pt x="2788" y="238"/>
                      <a:pt x="2364" y="291"/>
                      <a:pt x="1942" y="291"/>
                    </a:cubicBezTo>
                    <a:cubicBezTo>
                      <a:pt x="1378" y="291"/>
                      <a:pt x="816" y="197"/>
                      <a:pt x="279" y="10"/>
                    </a:cubicBezTo>
                    <a:cubicBezTo>
                      <a:pt x="261" y="3"/>
                      <a:pt x="243" y="0"/>
                      <a:pt x="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5" name="Google Shape;7995;p56"/>
              <p:cNvSpPr/>
              <p:nvPr/>
            </p:nvSpPr>
            <p:spPr>
              <a:xfrm>
                <a:off x="2077100" y="2633000"/>
                <a:ext cx="1348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994" extrusionOk="0">
                    <a:moveTo>
                      <a:pt x="5151" y="1"/>
                    </a:moveTo>
                    <a:cubicBezTo>
                      <a:pt x="5132" y="1"/>
                      <a:pt x="5114" y="3"/>
                      <a:pt x="5095" y="7"/>
                    </a:cubicBezTo>
                    <a:cubicBezTo>
                      <a:pt x="3507" y="341"/>
                      <a:pt x="1892" y="529"/>
                      <a:pt x="270" y="570"/>
                    </a:cubicBezTo>
                    <a:cubicBezTo>
                      <a:pt x="1" y="579"/>
                      <a:pt x="9" y="993"/>
                      <a:pt x="275" y="993"/>
                    </a:cubicBezTo>
                    <a:cubicBezTo>
                      <a:pt x="278" y="993"/>
                      <a:pt x="281" y="993"/>
                      <a:pt x="284" y="993"/>
                    </a:cubicBezTo>
                    <a:cubicBezTo>
                      <a:pt x="1942" y="948"/>
                      <a:pt x="3593" y="753"/>
                      <a:pt x="5218" y="413"/>
                    </a:cubicBezTo>
                    <a:cubicBezTo>
                      <a:pt x="5331" y="389"/>
                      <a:pt x="5391" y="252"/>
                      <a:pt x="5360" y="149"/>
                    </a:cubicBezTo>
                    <a:cubicBezTo>
                      <a:pt x="5330" y="50"/>
                      <a:pt x="5243" y="1"/>
                      <a:pt x="5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6" name="Google Shape;7996;p56"/>
              <p:cNvSpPr/>
              <p:nvPr/>
            </p:nvSpPr>
            <p:spPr>
              <a:xfrm>
                <a:off x="2257475" y="2543575"/>
                <a:ext cx="1097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391" h="2969" extrusionOk="0">
                    <a:moveTo>
                      <a:pt x="4160" y="0"/>
                    </a:moveTo>
                    <a:cubicBezTo>
                      <a:pt x="4103" y="0"/>
                      <a:pt x="4045" y="25"/>
                      <a:pt x="3995" y="65"/>
                    </a:cubicBezTo>
                    <a:cubicBezTo>
                      <a:pt x="2804" y="1042"/>
                      <a:pt x="1507" y="1887"/>
                      <a:pt x="130" y="2582"/>
                    </a:cubicBezTo>
                    <a:cubicBezTo>
                      <a:pt x="29" y="2633"/>
                      <a:pt x="0" y="2782"/>
                      <a:pt x="58" y="2874"/>
                    </a:cubicBezTo>
                    <a:cubicBezTo>
                      <a:pt x="96" y="2936"/>
                      <a:pt x="168" y="2969"/>
                      <a:pt x="241" y="2969"/>
                    </a:cubicBezTo>
                    <a:cubicBezTo>
                      <a:pt x="278" y="2969"/>
                      <a:pt x="315" y="2960"/>
                      <a:pt x="349" y="2943"/>
                    </a:cubicBezTo>
                    <a:cubicBezTo>
                      <a:pt x="1760" y="2231"/>
                      <a:pt x="3086" y="1362"/>
                      <a:pt x="4304" y="356"/>
                    </a:cubicBezTo>
                    <a:cubicBezTo>
                      <a:pt x="4390" y="284"/>
                      <a:pt x="4373" y="130"/>
                      <a:pt x="4296" y="58"/>
                    </a:cubicBezTo>
                    <a:cubicBezTo>
                      <a:pt x="4255" y="18"/>
                      <a:pt x="4208" y="0"/>
                      <a:pt x="4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7" name="Google Shape;7997;p56"/>
              <p:cNvSpPr/>
              <p:nvPr/>
            </p:nvSpPr>
            <p:spPr>
              <a:xfrm>
                <a:off x="2202550" y="2561825"/>
                <a:ext cx="9290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2118" extrusionOk="0">
                    <a:moveTo>
                      <a:pt x="3464" y="0"/>
                    </a:moveTo>
                    <a:cubicBezTo>
                      <a:pt x="3428" y="0"/>
                      <a:pt x="3393" y="10"/>
                      <a:pt x="3362" y="33"/>
                    </a:cubicBezTo>
                    <a:cubicBezTo>
                      <a:pt x="2412" y="750"/>
                      <a:pt x="1355" y="1311"/>
                      <a:pt x="231" y="1698"/>
                    </a:cubicBezTo>
                    <a:cubicBezTo>
                      <a:pt x="0" y="1779"/>
                      <a:pt x="77" y="2117"/>
                      <a:pt x="284" y="2117"/>
                    </a:cubicBezTo>
                    <a:cubicBezTo>
                      <a:pt x="306" y="2117"/>
                      <a:pt x="329" y="2113"/>
                      <a:pt x="354" y="2105"/>
                    </a:cubicBezTo>
                    <a:cubicBezTo>
                      <a:pt x="1511" y="1708"/>
                      <a:pt x="2602" y="1130"/>
                      <a:pt x="3581" y="396"/>
                    </a:cubicBezTo>
                    <a:cubicBezTo>
                      <a:pt x="3675" y="327"/>
                      <a:pt x="3716" y="211"/>
                      <a:pt x="3653" y="105"/>
                    </a:cubicBezTo>
                    <a:cubicBezTo>
                      <a:pt x="3614" y="43"/>
                      <a:pt x="3538" y="0"/>
                      <a:pt x="3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8" name="Google Shape;7998;p56"/>
              <p:cNvSpPr/>
              <p:nvPr/>
            </p:nvSpPr>
            <p:spPr>
              <a:xfrm>
                <a:off x="3026175" y="2620225"/>
                <a:ext cx="134550" cy="5675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2270" extrusionOk="0">
                    <a:moveTo>
                      <a:pt x="283" y="0"/>
                    </a:moveTo>
                    <a:cubicBezTo>
                      <a:pt x="138" y="0"/>
                      <a:pt x="1" y="176"/>
                      <a:pt x="94" y="342"/>
                    </a:cubicBezTo>
                    <a:cubicBezTo>
                      <a:pt x="417" y="891"/>
                      <a:pt x="1014" y="1167"/>
                      <a:pt x="1586" y="1379"/>
                    </a:cubicBezTo>
                    <a:cubicBezTo>
                      <a:pt x="2311" y="1644"/>
                      <a:pt x="3054" y="1861"/>
                      <a:pt x="3808" y="2029"/>
                    </a:cubicBezTo>
                    <a:cubicBezTo>
                      <a:pt x="4231" y="2125"/>
                      <a:pt x="4662" y="2202"/>
                      <a:pt x="5095" y="2267"/>
                    </a:cubicBezTo>
                    <a:cubicBezTo>
                      <a:pt x="5107" y="2269"/>
                      <a:pt x="5118" y="2270"/>
                      <a:pt x="5130" y="2270"/>
                    </a:cubicBezTo>
                    <a:cubicBezTo>
                      <a:pt x="5229" y="2270"/>
                      <a:pt x="5325" y="2214"/>
                      <a:pt x="5350" y="2111"/>
                    </a:cubicBezTo>
                    <a:cubicBezTo>
                      <a:pt x="5382" y="1993"/>
                      <a:pt x="5310" y="1870"/>
                      <a:pt x="5194" y="1853"/>
                    </a:cubicBezTo>
                    <a:cubicBezTo>
                      <a:pt x="4460" y="1745"/>
                      <a:pt x="3733" y="1593"/>
                      <a:pt x="3018" y="1394"/>
                    </a:cubicBezTo>
                    <a:cubicBezTo>
                      <a:pt x="2665" y="1297"/>
                      <a:pt x="2316" y="1187"/>
                      <a:pt x="1969" y="1066"/>
                    </a:cubicBezTo>
                    <a:cubicBezTo>
                      <a:pt x="1687" y="970"/>
                      <a:pt x="1403" y="867"/>
                      <a:pt x="1141" y="729"/>
                    </a:cubicBezTo>
                    <a:cubicBezTo>
                      <a:pt x="881" y="590"/>
                      <a:pt x="616" y="392"/>
                      <a:pt x="460" y="118"/>
                    </a:cubicBezTo>
                    <a:cubicBezTo>
                      <a:pt x="412" y="34"/>
                      <a:pt x="347" y="0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9" name="Google Shape;7999;p56"/>
              <p:cNvSpPr/>
              <p:nvPr/>
            </p:nvSpPr>
            <p:spPr>
              <a:xfrm>
                <a:off x="3192925" y="2662025"/>
                <a:ext cx="654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562" extrusionOk="0">
                    <a:moveTo>
                      <a:pt x="2310" y="1"/>
                    </a:moveTo>
                    <a:cubicBezTo>
                      <a:pt x="2291" y="1"/>
                      <a:pt x="2272" y="3"/>
                      <a:pt x="2252" y="8"/>
                    </a:cubicBezTo>
                    <a:cubicBezTo>
                      <a:pt x="1913" y="96"/>
                      <a:pt x="1566" y="140"/>
                      <a:pt x="1218" y="140"/>
                    </a:cubicBezTo>
                    <a:cubicBezTo>
                      <a:pt x="928" y="140"/>
                      <a:pt x="637" y="109"/>
                      <a:pt x="351" y="47"/>
                    </a:cubicBezTo>
                    <a:cubicBezTo>
                      <a:pt x="333" y="43"/>
                      <a:pt x="317" y="41"/>
                      <a:pt x="301" y="41"/>
                    </a:cubicBezTo>
                    <a:cubicBezTo>
                      <a:pt x="72" y="41"/>
                      <a:pt x="0" y="406"/>
                      <a:pt x="252" y="458"/>
                    </a:cubicBezTo>
                    <a:cubicBezTo>
                      <a:pt x="570" y="527"/>
                      <a:pt x="894" y="561"/>
                      <a:pt x="1217" y="561"/>
                    </a:cubicBezTo>
                    <a:cubicBezTo>
                      <a:pt x="1605" y="561"/>
                      <a:pt x="1993" y="512"/>
                      <a:pt x="2372" y="415"/>
                    </a:cubicBezTo>
                    <a:cubicBezTo>
                      <a:pt x="2617" y="352"/>
                      <a:pt x="2533" y="1"/>
                      <a:pt x="2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0" name="Google Shape;8000;p56"/>
              <p:cNvSpPr/>
              <p:nvPr/>
            </p:nvSpPr>
            <p:spPr>
              <a:xfrm>
                <a:off x="3147300" y="2637275"/>
                <a:ext cx="734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93" extrusionOk="0">
                    <a:moveTo>
                      <a:pt x="2732" y="1"/>
                    </a:moveTo>
                    <a:cubicBezTo>
                      <a:pt x="2726" y="1"/>
                      <a:pt x="2721" y="1"/>
                      <a:pt x="2715" y="2"/>
                    </a:cubicBezTo>
                    <a:cubicBezTo>
                      <a:pt x="2308" y="48"/>
                      <a:pt x="1899" y="71"/>
                      <a:pt x="1490" y="71"/>
                    </a:cubicBezTo>
                    <a:cubicBezTo>
                      <a:pt x="1087" y="71"/>
                      <a:pt x="684" y="48"/>
                      <a:pt x="284" y="4"/>
                    </a:cubicBezTo>
                    <a:cubicBezTo>
                      <a:pt x="271" y="2"/>
                      <a:pt x="258" y="2"/>
                      <a:pt x="245" y="2"/>
                    </a:cubicBezTo>
                    <a:cubicBezTo>
                      <a:pt x="144" y="2"/>
                      <a:pt x="52" y="52"/>
                      <a:pt x="27" y="160"/>
                    </a:cubicBezTo>
                    <a:cubicBezTo>
                      <a:pt x="0" y="283"/>
                      <a:pt x="70" y="401"/>
                      <a:pt x="183" y="418"/>
                    </a:cubicBezTo>
                    <a:cubicBezTo>
                      <a:pt x="616" y="467"/>
                      <a:pt x="1051" y="492"/>
                      <a:pt x="1486" y="492"/>
                    </a:cubicBezTo>
                    <a:cubicBezTo>
                      <a:pt x="1900" y="492"/>
                      <a:pt x="2313" y="470"/>
                      <a:pt x="2724" y="425"/>
                    </a:cubicBezTo>
                    <a:cubicBezTo>
                      <a:pt x="2840" y="413"/>
                      <a:pt x="2936" y="327"/>
                      <a:pt x="2934" y="206"/>
                    </a:cubicBezTo>
                    <a:cubicBezTo>
                      <a:pt x="2927" y="103"/>
                      <a:pt x="2838" y="1"/>
                      <a:pt x="2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1" name="Google Shape;8001;p56"/>
              <p:cNvSpPr/>
              <p:nvPr/>
            </p:nvSpPr>
            <p:spPr>
              <a:xfrm>
                <a:off x="2363375" y="2322675"/>
                <a:ext cx="669375" cy="519100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0764" extrusionOk="0">
                    <a:moveTo>
                      <a:pt x="6675" y="1"/>
                    </a:moveTo>
                    <a:cubicBezTo>
                      <a:pt x="6601" y="1"/>
                      <a:pt x="6530" y="49"/>
                      <a:pt x="6491" y="116"/>
                    </a:cubicBezTo>
                    <a:cubicBezTo>
                      <a:pt x="6483" y="116"/>
                      <a:pt x="6475" y="115"/>
                      <a:pt x="6468" y="115"/>
                    </a:cubicBezTo>
                    <a:cubicBezTo>
                      <a:pt x="6376" y="115"/>
                      <a:pt x="6297" y="180"/>
                      <a:pt x="6282" y="273"/>
                    </a:cubicBezTo>
                    <a:cubicBezTo>
                      <a:pt x="6014" y="1669"/>
                      <a:pt x="4734" y="2516"/>
                      <a:pt x="3449" y="2872"/>
                    </a:cubicBezTo>
                    <a:cubicBezTo>
                      <a:pt x="3066" y="2976"/>
                      <a:pt x="2679" y="3050"/>
                      <a:pt x="2286" y="3101"/>
                    </a:cubicBezTo>
                    <a:cubicBezTo>
                      <a:pt x="2173" y="3115"/>
                      <a:pt x="2077" y="3197"/>
                      <a:pt x="2082" y="3320"/>
                    </a:cubicBezTo>
                    <a:cubicBezTo>
                      <a:pt x="2082" y="3334"/>
                      <a:pt x="2084" y="3351"/>
                      <a:pt x="2089" y="3366"/>
                    </a:cubicBezTo>
                    <a:cubicBezTo>
                      <a:pt x="1170" y="4054"/>
                      <a:pt x="383" y="4968"/>
                      <a:pt x="130" y="6114"/>
                    </a:cubicBezTo>
                    <a:cubicBezTo>
                      <a:pt x="0" y="6701"/>
                      <a:pt x="12" y="7337"/>
                      <a:pt x="224" y="7905"/>
                    </a:cubicBezTo>
                    <a:cubicBezTo>
                      <a:pt x="337" y="8208"/>
                      <a:pt x="501" y="8487"/>
                      <a:pt x="648" y="8776"/>
                    </a:cubicBezTo>
                    <a:cubicBezTo>
                      <a:pt x="790" y="9055"/>
                      <a:pt x="893" y="9351"/>
                      <a:pt x="958" y="9659"/>
                    </a:cubicBezTo>
                    <a:cubicBezTo>
                      <a:pt x="1021" y="9972"/>
                      <a:pt x="1059" y="10287"/>
                      <a:pt x="1134" y="10598"/>
                    </a:cubicBezTo>
                    <a:cubicBezTo>
                      <a:pt x="1203" y="10884"/>
                      <a:pt x="1300" y="11166"/>
                      <a:pt x="1422" y="11433"/>
                    </a:cubicBezTo>
                    <a:cubicBezTo>
                      <a:pt x="1666" y="11962"/>
                      <a:pt x="2012" y="12441"/>
                      <a:pt x="2438" y="12838"/>
                    </a:cubicBezTo>
                    <a:cubicBezTo>
                      <a:pt x="2669" y="13055"/>
                      <a:pt x="2927" y="13250"/>
                      <a:pt x="3129" y="13498"/>
                    </a:cubicBezTo>
                    <a:cubicBezTo>
                      <a:pt x="3331" y="13743"/>
                      <a:pt x="3444" y="14003"/>
                      <a:pt x="3560" y="14273"/>
                    </a:cubicBezTo>
                    <a:cubicBezTo>
                      <a:pt x="3798" y="14836"/>
                      <a:pt x="4046" y="15389"/>
                      <a:pt x="4392" y="15897"/>
                    </a:cubicBezTo>
                    <a:cubicBezTo>
                      <a:pt x="5095" y="16927"/>
                      <a:pt x="6147" y="17738"/>
                      <a:pt x="7420" y="17844"/>
                    </a:cubicBezTo>
                    <a:cubicBezTo>
                      <a:pt x="7493" y="17851"/>
                      <a:pt x="7567" y="17854"/>
                      <a:pt x="7641" y="17854"/>
                    </a:cubicBezTo>
                    <a:cubicBezTo>
                      <a:pt x="7698" y="17854"/>
                      <a:pt x="7756" y="17852"/>
                      <a:pt x="7812" y="17849"/>
                    </a:cubicBezTo>
                    <a:cubicBezTo>
                      <a:pt x="8967" y="18985"/>
                      <a:pt x="10508" y="19685"/>
                      <a:pt x="12115" y="19844"/>
                    </a:cubicBezTo>
                    <a:cubicBezTo>
                      <a:pt x="12332" y="19865"/>
                      <a:pt x="12548" y="19875"/>
                      <a:pt x="12764" y="19875"/>
                    </a:cubicBezTo>
                    <a:cubicBezTo>
                      <a:pt x="12930" y="19875"/>
                      <a:pt x="13097" y="19869"/>
                      <a:pt x="13263" y="19856"/>
                    </a:cubicBezTo>
                    <a:lnTo>
                      <a:pt x="13273" y="19864"/>
                    </a:lnTo>
                    <a:cubicBezTo>
                      <a:pt x="14058" y="20338"/>
                      <a:pt x="14955" y="20602"/>
                      <a:pt x="15863" y="20701"/>
                    </a:cubicBezTo>
                    <a:cubicBezTo>
                      <a:pt x="16229" y="20742"/>
                      <a:pt x="16592" y="20763"/>
                      <a:pt x="16953" y="20763"/>
                    </a:cubicBezTo>
                    <a:cubicBezTo>
                      <a:pt x="17489" y="20763"/>
                      <a:pt x="18019" y="20716"/>
                      <a:pt x="18541" y="20612"/>
                    </a:cubicBezTo>
                    <a:cubicBezTo>
                      <a:pt x="18864" y="20549"/>
                      <a:pt x="19177" y="20434"/>
                      <a:pt x="19461" y="20268"/>
                    </a:cubicBezTo>
                    <a:cubicBezTo>
                      <a:pt x="19791" y="20371"/>
                      <a:pt x="20134" y="20423"/>
                      <a:pt x="20476" y="20423"/>
                    </a:cubicBezTo>
                    <a:cubicBezTo>
                      <a:pt x="20774" y="20423"/>
                      <a:pt x="21072" y="20383"/>
                      <a:pt x="21362" y="20304"/>
                    </a:cubicBezTo>
                    <a:cubicBezTo>
                      <a:pt x="22050" y="20119"/>
                      <a:pt x="22659" y="19714"/>
                      <a:pt x="23100" y="19156"/>
                    </a:cubicBezTo>
                    <a:cubicBezTo>
                      <a:pt x="23215" y="19007"/>
                      <a:pt x="23321" y="18848"/>
                      <a:pt x="23413" y="18679"/>
                    </a:cubicBezTo>
                    <a:cubicBezTo>
                      <a:pt x="24062" y="18355"/>
                      <a:pt x="24705" y="18003"/>
                      <a:pt x="25237" y="17507"/>
                    </a:cubicBezTo>
                    <a:cubicBezTo>
                      <a:pt x="25841" y="16949"/>
                      <a:pt x="26219" y="16210"/>
                      <a:pt x="26301" y="15389"/>
                    </a:cubicBezTo>
                    <a:cubicBezTo>
                      <a:pt x="26334" y="15050"/>
                      <a:pt x="26313" y="14711"/>
                      <a:pt x="26238" y="14379"/>
                    </a:cubicBezTo>
                    <a:cubicBezTo>
                      <a:pt x="26775" y="12971"/>
                      <a:pt x="26592" y="11358"/>
                      <a:pt x="25696" y="10133"/>
                    </a:cubicBezTo>
                    <a:cubicBezTo>
                      <a:pt x="25456" y="9806"/>
                      <a:pt x="25174" y="9512"/>
                      <a:pt x="24857" y="9260"/>
                    </a:cubicBezTo>
                    <a:cubicBezTo>
                      <a:pt x="24830" y="9238"/>
                      <a:pt x="24801" y="9223"/>
                      <a:pt x="24772" y="9214"/>
                    </a:cubicBezTo>
                    <a:cubicBezTo>
                      <a:pt x="24426" y="8648"/>
                      <a:pt x="23973" y="8148"/>
                      <a:pt x="23562" y="7623"/>
                    </a:cubicBezTo>
                    <a:cubicBezTo>
                      <a:pt x="23285" y="7267"/>
                      <a:pt x="23027" y="6896"/>
                      <a:pt x="22840" y="6492"/>
                    </a:cubicBezTo>
                    <a:cubicBezTo>
                      <a:pt x="22654" y="6085"/>
                      <a:pt x="22558" y="5604"/>
                      <a:pt x="22484" y="5137"/>
                    </a:cubicBezTo>
                    <a:cubicBezTo>
                      <a:pt x="22407" y="4670"/>
                      <a:pt x="22289" y="4208"/>
                      <a:pt x="21937" y="3881"/>
                    </a:cubicBezTo>
                    <a:cubicBezTo>
                      <a:pt x="21899" y="3841"/>
                      <a:pt x="21848" y="3821"/>
                      <a:pt x="21796" y="3821"/>
                    </a:cubicBezTo>
                    <a:cubicBezTo>
                      <a:pt x="21760" y="3821"/>
                      <a:pt x="21724" y="3831"/>
                      <a:pt x="21692" y="3852"/>
                    </a:cubicBezTo>
                    <a:cubicBezTo>
                      <a:pt x="21657" y="3827"/>
                      <a:pt x="21617" y="3816"/>
                      <a:pt x="21575" y="3816"/>
                    </a:cubicBezTo>
                    <a:cubicBezTo>
                      <a:pt x="21535" y="3816"/>
                      <a:pt x="21494" y="3826"/>
                      <a:pt x="21456" y="3842"/>
                    </a:cubicBezTo>
                    <a:cubicBezTo>
                      <a:pt x="21084" y="4015"/>
                      <a:pt x="20674" y="4077"/>
                      <a:pt x="20258" y="4077"/>
                    </a:cubicBezTo>
                    <a:cubicBezTo>
                      <a:pt x="19767" y="4077"/>
                      <a:pt x="19267" y="3991"/>
                      <a:pt x="18809" y="3900"/>
                    </a:cubicBezTo>
                    <a:cubicBezTo>
                      <a:pt x="17848" y="3707"/>
                      <a:pt x="16922" y="3375"/>
                      <a:pt x="16053" y="2920"/>
                    </a:cubicBezTo>
                    <a:cubicBezTo>
                      <a:pt x="15559" y="2660"/>
                      <a:pt x="15088" y="2362"/>
                      <a:pt x="14643" y="2023"/>
                    </a:cubicBezTo>
                    <a:cubicBezTo>
                      <a:pt x="14595" y="1988"/>
                      <a:pt x="14541" y="1968"/>
                      <a:pt x="14488" y="1968"/>
                    </a:cubicBezTo>
                    <a:cubicBezTo>
                      <a:pt x="14449" y="1968"/>
                      <a:pt x="14410" y="1979"/>
                      <a:pt x="14375" y="2003"/>
                    </a:cubicBezTo>
                    <a:cubicBezTo>
                      <a:pt x="14334" y="1971"/>
                      <a:pt x="14283" y="1955"/>
                      <a:pt x="14232" y="1955"/>
                    </a:cubicBezTo>
                    <a:cubicBezTo>
                      <a:pt x="14195" y="1955"/>
                      <a:pt x="14159" y="1963"/>
                      <a:pt x="14125" y="1982"/>
                    </a:cubicBezTo>
                    <a:cubicBezTo>
                      <a:pt x="13599" y="2237"/>
                      <a:pt x="13020" y="2353"/>
                      <a:pt x="12439" y="2353"/>
                    </a:cubicBezTo>
                    <a:cubicBezTo>
                      <a:pt x="12003" y="2353"/>
                      <a:pt x="11566" y="2288"/>
                      <a:pt x="11150" y="2167"/>
                    </a:cubicBezTo>
                    <a:cubicBezTo>
                      <a:pt x="10623" y="2011"/>
                      <a:pt x="10120" y="1780"/>
                      <a:pt x="9658" y="1481"/>
                    </a:cubicBezTo>
                    <a:cubicBezTo>
                      <a:pt x="9430" y="1337"/>
                      <a:pt x="9208" y="1178"/>
                      <a:pt x="8996" y="1007"/>
                    </a:cubicBezTo>
                    <a:cubicBezTo>
                      <a:pt x="8780" y="834"/>
                      <a:pt x="8563" y="660"/>
                      <a:pt x="8303" y="552"/>
                    </a:cubicBezTo>
                    <a:cubicBezTo>
                      <a:pt x="8046" y="444"/>
                      <a:pt x="7771" y="410"/>
                      <a:pt x="7495" y="360"/>
                    </a:cubicBezTo>
                    <a:cubicBezTo>
                      <a:pt x="7218" y="309"/>
                      <a:pt x="6992" y="256"/>
                      <a:pt x="6811" y="64"/>
                    </a:cubicBezTo>
                    <a:cubicBezTo>
                      <a:pt x="6769" y="19"/>
                      <a:pt x="6721" y="1"/>
                      <a:pt x="66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2" name="Google Shape;8002;p56"/>
              <p:cNvSpPr/>
              <p:nvPr/>
            </p:nvSpPr>
            <p:spPr>
              <a:xfrm>
                <a:off x="2444175" y="2518650"/>
                <a:ext cx="2932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2431" extrusionOk="0">
                    <a:moveTo>
                      <a:pt x="214" y="1"/>
                    </a:moveTo>
                    <a:cubicBezTo>
                      <a:pt x="195" y="1"/>
                      <a:pt x="177" y="3"/>
                      <a:pt x="159" y="8"/>
                    </a:cubicBezTo>
                    <a:cubicBezTo>
                      <a:pt x="56" y="39"/>
                      <a:pt x="0" y="159"/>
                      <a:pt x="17" y="273"/>
                    </a:cubicBezTo>
                    <a:cubicBezTo>
                      <a:pt x="145" y="995"/>
                      <a:pt x="393" y="1690"/>
                      <a:pt x="751" y="2330"/>
                    </a:cubicBezTo>
                    <a:cubicBezTo>
                      <a:pt x="787" y="2396"/>
                      <a:pt x="860" y="2430"/>
                      <a:pt x="933" y="2430"/>
                    </a:cubicBezTo>
                    <a:cubicBezTo>
                      <a:pt x="972" y="2430"/>
                      <a:pt x="1011" y="2420"/>
                      <a:pt x="1045" y="2400"/>
                    </a:cubicBezTo>
                    <a:cubicBezTo>
                      <a:pt x="1141" y="2338"/>
                      <a:pt x="1172" y="2208"/>
                      <a:pt x="1112" y="2109"/>
                    </a:cubicBezTo>
                    <a:cubicBezTo>
                      <a:pt x="775" y="1498"/>
                      <a:pt x="542" y="836"/>
                      <a:pt x="424" y="150"/>
                    </a:cubicBezTo>
                    <a:cubicBezTo>
                      <a:pt x="410" y="58"/>
                      <a:pt x="308" y="1"/>
                      <a:pt x="2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3" name="Google Shape;8003;p56"/>
              <p:cNvSpPr/>
              <p:nvPr/>
            </p:nvSpPr>
            <p:spPr>
              <a:xfrm>
                <a:off x="2453450" y="2433100"/>
                <a:ext cx="393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307" extrusionOk="0">
                    <a:moveTo>
                      <a:pt x="1340" y="1"/>
                    </a:moveTo>
                    <a:cubicBezTo>
                      <a:pt x="1283" y="1"/>
                      <a:pt x="1227" y="24"/>
                      <a:pt x="1182" y="65"/>
                    </a:cubicBezTo>
                    <a:cubicBezTo>
                      <a:pt x="602" y="590"/>
                      <a:pt x="200" y="1285"/>
                      <a:pt x="36" y="2051"/>
                    </a:cubicBezTo>
                    <a:cubicBezTo>
                      <a:pt x="1" y="2207"/>
                      <a:pt x="130" y="2306"/>
                      <a:pt x="254" y="2306"/>
                    </a:cubicBezTo>
                    <a:cubicBezTo>
                      <a:pt x="339" y="2306"/>
                      <a:pt x="423" y="2259"/>
                      <a:pt x="448" y="2149"/>
                    </a:cubicBezTo>
                    <a:cubicBezTo>
                      <a:pt x="597" y="1459"/>
                      <a:pt x="960" y="833"/>
                      <a:pt x="1485" y="359"/>
                    </a:cubicBezTo>
                    <a:cubicBezTo>
                      <a:pt x="1572" y="282"/>
                      <a:pt x="1557" y="133"/>
                      <a:pt x="1480" y="58"/>
                    </a:cubicBezTo>
                    <a:cubicBezTo>
                      <a:pt x="1439" y="19"/>
                      <a:pt x="1389" y="1"/>
                      <a:pt x="1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4" name="Google Shape;8004;p56"/>
              <p:cNvSpPr/>
              <p:nvPr/>
            </p:nvSpPr>
            <p:spPr>
              <a:xfrm>
                <a:off x="2512400" y="2386150"/>
                <a:ext cx="4250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55" extrusionOk="0">
                    <a:moveTo>
                      <a:pt x="1454" y="0"/>
                    </a:moveTo>
                    <a:cubicBezTo>
                      <a:pt x="1417" y="0"/>
                      <a:pt x="1379" y="10"/>
                      <a:pt x="1343" y="30"/>
                    </a:cubicBezTo>
                    <a:lnTo>
                      <a:pt x="133" y="663"/>
                    </a:lnTo>
                    <a:cubicBezTo>
                      <a:pt x="32" y="716"/>
                      <a:pt x="1" y="865"/>
                      <a:pt x="61" y="956"/>
                    </a:cubicBezTo>
                    <a:cubicBezTo>
                      <a:pt x="102" y="1019"/>
                      <a:pt x="170" y="1055"/>
                      <a:pt x="241" y="1055"/>
                    </a:cubicBezTo>
                    <a:cubicBezTo>
                      <a:pt x="279" y="1055"/>
                      <a:pt x="317" y="1045"/>
                      <a:pt x="352" y="1024"/>
                    </a:cubicBezTo>
                    <a:lnTo>
                      <a:pt x="1567" y="391"/>
                    </a:lnTo>
                    <a:cubicBezTo>
                      <a:pt x="1666" y="338"/>
                      <a:pt x="1700" y="189"/>
                      <a:pt x="1637" y="97"/>
                    </a:cubicBezTo>
                    <a:cubicBezTo>
                      <a:pt x="1595" y="34"/>
                      <a:pt x="1525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5" name="Google Shape;8005;p56"/>
              <p:cNvSpPr/>
              <p:nvPr/>
            </p:nvSpPr>
            <p:spPr>
              <a:xfrm>
                <a:off x="2475875" y="2478125"/>
                <a:ext cx="1910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774" extrusionOk="0">
                    <a:moveTo>
                      <a:pt x="524" y="0"/>
                    </a:moveTo>
                    <a:cubicBezTo>
                      <a:pt x="449" y="0"/>
                      <a:pt x="377" y="39"/>
                      <a:pt x="338" y="110"/>
                    </a:cubicBezTo>
                    <a:cubicBezTo>
                      <a:pt x="99" y="555"/>
                      <a:pt x="1" y="1063"/>
                      <a:pt x="56" y="1566"/>
                    </a:cubicBezTo>
                    <a:cubicBezTo>
                      <a:pt x="68" y="1672"/>
                      <a:pt x="147" y="1774"/>
                      <a:pt x="260" y="1774"/>
                    </a:cubicBezTo>
                    <a:cubicBezTo>
                      <a:pt x="265" y="1774"/>
                      <a:pt x="270" y="1774"/>
                      <a:pt x="275" y="1773"/>
                    </a:cubicBezTo>
                    <a:cubicBezTo>
                      <a:pt x="395" y="1766"/>
                      <a:pt x="492" y="1672"/>
                      <a:pt x="480" y="1554"/>
                    </a:cubicBezTo>
                    <a:cubicBezTo>
                      <a:pt x="427" y="1128"/>
                      <a:pt x="506" y="695"/>
                      <a:pt x="708" y="315"/>
                    </a:cubicBezTo>
                    <a:cubicBezTo>
                      <a:pt x="764" y="216"/>
                      <a:pt x="730" y="76"/>
                      <a:pt x="626" y="26"/>
                    </a:cubicBezTo>
                    <a:cubicBezTo>
                      <a:pt x="594" y="8"/>
                      <a:pt x="559" y="0"/>
                      <a:pt x="5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6" name="Google Shape;8006;p56"/>
              <p:cNvSpPr/>
              <p:nvPr/>
            </p:nvSpPr>
            <p:spPr>
              <a:xfrm>
                <a:off x="2553275" y="2663800"/>
                <a:ext cx="5927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24" extrusionOk="0">
                    <a:moveTo>
                      <a:pt x="295" y="1"/>
                    </a:moveTo>
                    <a:cubicBezTo>
                      <a:pt x="147" y="1"/>
                      <a:pt x="0" y="159"/>
                      <a:pt x="103" y="320"/>
                    </a:cubicBezTo>
                    <a:cubicBezTo>
                      <a:pt x="601" y="1102"/>
                      <a:pt x="1258" y="1776"/>
                      <a:pt x="2029" y="2296"/>
                    </a:cubicBezTo>
                    <a:cubicBezTo>
                      <a:pt x="2057" y="2315"/>
                      <a:pt x="2090" y="2323"/>
                      <a:pt x="2124" y="2323"/>
                    </a:cubicBezTo>
                    <a:cubicBezTo>
                      <a:pt x="2201" y="2323"/>
                      <a:pt x="2281" y="2279"/>
                      <a:pt x="2317" y="2214"/>
                    </a:cubicBezTo>
                    <a:cubicBezTo>
                      <a:pt x="2370" y="2120"/>
                      <a:pt x="2329" y="1988"/>
                      <a:pt x="2233" y="1925"/>
                    </a:cubicBezTo>
                    <a:cubicBezTo>
                      <a:pt x="1526" y="1441"/>
                      <a:pt x="924" y="820"/>
                      <a:pt x="464" y="98"/>
                    </a:cubicBezTo>
                    <a:cubicBezTo>
                      <a:pt x="420" y="29"/>
                      <a:pt x="358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7" name="Google Shape;8007;p56"/>
              <p:cNvSpPr/>
              <p:nvPr/>
            </p:nvSpPr>
            <p:spPr>
              <a:xfrm>
                <a:off x="2640850" y="2734675"/>
                <a:ext cx="425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47" extrusionOk="0">
                    <a:moveTo>
                      <a:pt x="237" y="1"/>
                    </a:moveTo>
                    <a:cubicBezTo>
                      <a:pt x="164" y="1"/>
                      <a:pt x="91" y="34"/>
                      <a:pt x="54" y="108"/>
                    </a:cubicBezTo>
                    <a:cubicBezTo>
                      <a:pt x="1" y="216"/>
                      <a:pt x="30" y="344"/>
                      <a:pt x="138" y="397"/>
                    </a:cubicBezTo>
                    <a:cubicBezTo>
                      <a:pt x="550" y="592"/>
                      <a:pt x="980" y="741"/>
                      <a:pt x="1423" y="842"/>
                    </a:cubicBezTo>
                    <a:cubicBezTo>
                      <a:pt x="1438" y="845"/>
                      <a:pt x="1453" y="847"/>
                      <a:pt x="1468" y="847"/>
                    </a:cubicBezTo>
                    <a:cubicBezTo>
                      <a:pt x="1565" y="847"/>
                      <a:pt x="1653" y="782"/>
                      <a:pt x="1678" y="686"/>
                    </a:cubicBezTo>
                    <a:cubicBezTo>
                      <a:pt x="1702" y="570"/>
                      <a:pt x="1635" y="459"/>
                      <a:pt x="1522" y="428"/>
                    </a:cubicBezTo>
                    <a:cubicBezTo>
                      <a:pt x="1115" y="337"/>
                      <a:pt x="720" y="202"/>
                      <a:pt x="343" y="24"/>
                    </a:cubicBezTo>
                    <a:cubicBezTo>
                      <a:pt x="310" y="9"/>
                      <a:pt x="274" y="1"/>
                      <a:pt x="2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8" name="Google Shape;8008;p56"/>
              <p:cNvSpPr/>
              <p:nvPr/>
            </p:nvSpPr>
            <p:spPr>
              <a:xfrm>
                <a:off x="2607175" y="2683600"/>
                <a:ext cx="6440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501" extrusionOk="0">
                    <a:moveTo>
                      <a:pt x="242" y="1"/>
                    </a:moveTo>
                    <a:cubicBezTo>
                      <a:pt x="165" y="1"/>
                      <a:pt x="86" y="45"/>
                      <a:pt x="51" y="110"/>
                    </a:cubicBezTo>
                    <a:cubicBezTo>
                      <a:pt x="0" y="204"/>
                      <a:pt x="39" y="336"/>
                      <a:pt x="130" y="399"/>
                    </a:cubicBezTo>
                    <a:cubicBezTo>
                      <a:pt x="809" y="844"/>
                      <a:pt x="1533" y="1210"/>
                      <a:pt x="2294" y="1492"/>
                    </a:cubicBezTo>
                    <a:cubicBezTo>
                      <a:pt x="2311" y="1498"/>
                      <a:pt x="2328" y="1500"/>
                      <a:pt x="2345" y="1500"/>
                    </a:cubicBezTo>
                    <a:cubicBezTo>
                      <a:pt x="2438" y="1500"/>
                      <a:pt x="2528" y="1420"/>
                      <a:pt x="2549" y="1335"/>
                    </a:cubicBezTo>
                    <a:cubicBezTo>
                      <a:pt x="2575" y="1232"/>
                      <a:pt x="2503" y="1119"/>
                      <a:pt x="2395" y="1080"/>
                    </a:cubicBezTo>
                    <a:cubicBezTo>
                      <a:pt x="1670" y="808"/>
                      <a:pt x="982" y="457"/>
                      <a:pt x="339" y="28"/>
                    </a:cubicBezTo>
                    <a:cubicBezTo>
                      <a:pt x="310" y="9"/>
                      <a:pt x="276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9" name="Google Shape;8009;p56"/>
              <p:cNvSpPr/>
              <p:nvPr/>
            </p:nvSpPr>
            <p:spPr>
              <a:xfrm>
                <a:off x="2824400" y="2736675"/>
                <a:ext cx="740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1030" extrusionOk="0">
                    <a:moveTo>
                      <a:pt x="2724" y="1"/>
                    </a:moveTo>
                    <a:cubicBezTo>
                      <a:pt x="2686" y="1"/>
                      <a:pt x="2646" y="11"/>
                      <a:pt x="2611" y="30"/>
                    </a:cubicBezTo>
                    <a:cubicBezTo>
                      <a:pt x="1886" y="403"/>
                      <a:pt x="1082" y="601"/>
                      <a:pt x="269" y="606"/>
                    </a:cubicBezTo>
                    <a:cubicBezTo>
                      <a:pt x="0" y="608"/>
                      <a:pt x="11" y="1029"/>
                      <a:pt x="281" y="1029"/>
                    </a:cubicBezTo>
                    <a:cubicBezTo>
                      <a:pt x="282" y="1029"/>
                      <a:pt x="283" y="1029"/>
                      <a:pt x="283" y="1029"/>
                    </a:cubicBezTo>
                    <a:cubicBezTo>
                      <a:pt x="1171" y="1020"/>
                      <a:pt x="2045" y="803"/>
                      <a:pt x="2832" y="391"/>
                    </a:cubicBezTo>
                    <a:cubicBezTo>
                      <a:pt x="2931" y="336"/>
                      <a:pt x="2960" y="192"/>
                      <a:pt x="2902" y="100"/>
                    </a:cubicBezTo>
                    <a:cubicBezTo>
                      <a:pt x="2861" y="33"/>
                      <a:pt x="2794" y="1"/>
                      <a:pt x="2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0" name="Google Shape;8010;p56"/>
              <p:cNvSpPr/>
              <p:nvPr/>
            </p:nvSpPr>
            <p:spPr>
              <a:xfrm>
                <a:off x="2912625" y="2683925"/>
                <a:ext cx="367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803" extrusionOk="0">
                    <a:moveTo>
                      <a:pt x="1238" y="0"/>
                    </a:moveTo>
                    <a:cubicBezTo>
                      <a:pt x="1162" y="0"/>
                      <a:pt x="1083" y="35"/>
                      <a:pt x="1050" y="107"/>
                    </a:cubicBezTo>
                    <a:cubicBezTo>
                      <a:pt x="834" y="619"/>
                      <a:pt x="502" y="1079"/>
                      <a:pt x="85" y="1447"/>
                    </a:cubicBezTo>
                    <a:cubicBezTo>
                      <a:pt x="1" y="1527"/>
                      <a:pt x="13" y="1674"/>
                      <a:pt x="92" y="1748"/>
                    </a:cubicBezTo>
                    <a:cubicBezTo>
                      <a:pt x="129" y="1785"/>
                      <a:pt x="180" y="1803"/>
                      <a:pt x="232" y="1803"/>
                    </a:cubicBezTo>
                    <a:cubicBezTo>
                      <a:pt x="288" y="1803"/>
                      <a:pt x="347" y="1782"/>
                      <a:pt x="393" y="1743"/>
                    </a:cubicBezTo>
                    <a:cubicBezTo>
                      <a:pt x="836" y="1346"/>
                      <a:pt x="1187" y="860"/>
                      <a:pt x="1423" y="314"/>
                    </a:cubicBezTo>
                    <a:cubicBezTo>
                      <a:pt x="1469" y="208"/>
                      <a:pt x="1447" y="85"/>
                      <a:pt x="1339" y="25"/>
                    </a:cubicBezTo>
                    <a:cubicBezTo>
                      <a:pt x="1310" y="8"/>
                      <a:pt x="1274" y="0"/>
                      <a:pt x="1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1" name="Google Shape;8011;p56"/>
              <p:cNvSpPr/>
              <p:nvPr/>
            </p:nvSpPr>
            <p:spPr>
              <a:xfrm>
                <a:off x="2864800" y="2682800"/>
                <a:ext cx="49600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49" extrusionOk="0">
                    <a:moveTo>
                      <a:pt x="1754" y="0"/>
                    </a:moveTo>
                    <a:cubicBezTo>
                      <a:pt x="1677" y="0"/>
                      <a:pt x="1598" y="37"/>
                      <a:pt x="1565" y="108"/>
                    </a:cubicBezTo>
                    <a:cubicBezTo>
                      <a:pt x="1295" y="708"/>
                      <a:pt x="795" y="1196"/>
                      <a:pt x="179" y="1430"/>
                    </a:cubicBezTo>
                    <a:cubicBezTo>
                      <a:pt x="73" y="1473"/>
                      <a:pt x="1" y="1581"/>
                      <a:pt x="37" y="1694"/>
                    </a:cubicBezTo>
                    <a:cubicBezTo>
                      <a:pt x="66" y="1787"/>
                      <a:pt x="148" y="1848"/>
                      <a:pt x="236" y="1848"/>
                    </a:cubicBezTo>
                    <a:cubicBezTo>
                      <a:pt x="258" y="1848"/>
                      <a:pt x="280" y="1845"/>
                      <a:pt x="301" y="1836"/>
                    </a:cubicBezTo>
                    <a:cubicBezTo>
                      <a:pt x="1023" y="1562"/>
                      <a:pt x="1611" y="1016"/>
                      <a:pt x="1936" y="313"/>
                    </a:cubicBezTo>
                    <a:cubicBezTo>
                      <a:pt x="1984" y="209"/>
                      <a:pt x="1960" y="84"/>
                      <a:pt x="1854" y="24"/>
                    </a:cubicBezTo>
                    <a:cubicBezTo>
                      <a:pt x="1824" y="8"/>
                      <a:pt x="1789" y="0"/>
                      <a:pt x="1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2" name="Google Shape;8012;p56"/>
              <p:cNvSpPr/>
              <p:nvPr/>
            </p:nvSpPr>
            <p:spPr>
              <a:xfrm>
                <a:off x="2854150" y="2485225"/>
                <a:ext cx="3370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701" extrusionOk="0">
                    <a:moveTo>
                      <a:pt x="230" y="0"/>
                    </a:moveTo>
                    <a:cubicBezTo>
                      <a:pt x="178" y="0"/>
                      <a:pt x="127" y="19"/>
                      <a:pt x="87" y="64"/>
                    </a:cubicBezTo>
                    <a:cubicBezTo>
                      <a:pt x="5" y="158"/>
                      <a:pt x="1" y="291"/>
                      <a:pt x="92" y="363"/>
                    </a:cubicBezTo>
                    <a:cubicBezTo>
                      <a:pt x="196" y="442"/>
                      <a:pt x="292" y="529"/>
                      <a:pt x="381" y="623"/>
                    </a:cubicBezTo>
                    <a:lnTo>
                      <a:pt x="448" y="700"/>
                    </a:lnTo>
                    <a:lnTo>
                      <a:pt x="477" y="731"/>
                    </a:lnTo>
                    <a:lnTo>
                      <a:pt x="487" y="743"/>
                    </a:lnTo>
                    <a:cubicBezTo>
                      <a:pt x="525" y="796"/>
                      <a:pt x="566" y="847"/>
                      <a:pt x="602" y="900"/>
                    </a:cubicBezTo>
                    <a:cubicBezTo>
                      <a:pt x="672" y="1005"/>
                      <a:pt x="737" y="1116"/>
                      <a:pt x="790" y="1232"/>
                    </a:cubicBezTo>
                    <a:cubicBezTo>
                      <a:pt x="790" y="1234"/>
                      <a:pt x="804" y="1261"/>
                      <a:pt x="804" y="1261"/>
                    </a:cubicBezTo>
                    <a:cubicBezTo>
                      <a:pt x="804" y="1261"/>
                      <a:pt x="803" y="1261"/>
                      <a:pt x="802" y="1259"/>
                    </a:cubicBezTo>
                    <a:lnTo>
                      <a:pt x="802" y="1259"/>
                    </a:lnTo>
                    <a:cubicBezTo>
                      <a:pt x="807" y="1268"/>
                      <a:pt x="812" y="1278"/>
                      <a:pt x="814" y="1289"/>
                    </a:cubicBezTo>
                    <a:cubicBezTo>
                      <a:pt x="829" y="1318"/>
                      <a:pt x="841" y="1350"/>
                      <a:pt x="850" y="1381"/>
                    </a:cubicBezTo>
                    <a:cubicBezTo>
                      <a:pt x="874" y="1446"/>
                      <a:pt x="896" y="1508"/>
                      <a:pt x="915" y="1571"/>
                    </a:cubicBezTo>
                    <a:cubicBezTo>
                      <a:pt x="953" y="1661"/>
                      <a:pt x="1029" y="1701"/>
                      <a:pt x="1106" y="1701"/>
                    </a:cubicBezTo>
                    <a:cubicBezTo>
                      <a:pt x="1226" y="1701"/>
                      <a:pt x="1348" y="1602"/>
                      <a:pt x="1319" y="1448"/>
                    </a:cubicBezTo>
                    <a:cubicBezTo>
                      <a:pt x="1163" y="897"/>
                      <a:pt x="836" y="411"/>
                      <a:pt x="388" y="57"/>
                    </a:cubicBezTo>
                    <a:cubicBezTo>
                      <a:pt x="343" y="22"/>
                      <a:pt x="286" y="0"/>
                      <a:pt x="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3" name="Google Shape;8013;p56"/>
              <p:cNvSpPr/>
              <p:nvPr/>
            </p:nvSpPr>
            <p:spPr>
              <a:xfrm>
                <a:off x="2887250" y="2495100"/>
                <a:ext cx="42125" cy="598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2394" extrusionOk="0">
                    <a:moveTo>
                      <a:pt x="308" y="0"/>
                    </a:moveTo>
                    <a:cubicBezTo>
                      <a:pt x="143" y="0"/>
                      <a:pt x="0" y="217"/>
                      <a:pt x="152" y="365"/>
                    </a:cubicBezTo>
                    <a:cubicBezTo>
                      <a:pt x="684" y="878"/>
                      <a:pt x="1062" y="1527"/>
                      <a:pt x="1245" y="2245"/>
                    </a:cubicBezTo>
                    <a:cubicBezTo>
                      <a:pt x="1271" y="2335"/>
                      <a:pt x="1364" y="2394"/>
                      <a:pt x="1456" y="2394"/>
                    </a:cubicBezTo>
                    <a:cubicBezTo>
                      <a:pt x="1474" y="2394"/>
                      <a:pt x="1492" y="2391"/>
                      <a:pt x="1509" y="2387"/>
                    </a:cubicBezTo>
                    <a:cubicBezTo>
                      <a:pt x="1620" y="2351"/>
                      <a:pt x="1685" y="2233"/>
                      <a:pt x="1651" y="2122"/>
                    </a:cubicBezTo>
                    <a:cubicBezTo>
                      <a:pt x="1447" y="1335"/>
                      <a:pt x="1030" y="623"/>
                      <a:pt x="448" y="59"/>
                    </a:cubicBezTo>
                    <a:cubicBezTo>
                      <a:pt x="404" y="18"/>
                      <a:pt x="355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4" name="Google Shape;8014;p56"/>
              <p:cNvSpPr/>
              <p:nvPr/>
            </p:nvSpPr>
            <p:spPr>
              <a:xfrm>
                <a:off x="2642375" y="2438975"/>
                <a:ext cx="7335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1228" extrusionOk="0">
                    <a:moveTo>
                      <a:pt x="244" y="1"/>
                    </a:moveTo>
                    <a:cubicBezTo>
                      <a:pt x="144" y="1"/>
                      <a:pt x="50" y="59"/>
                      <a:pt x="26" y="160"/>
                    </a:cubicBezTo>
                    <a:cubicBezTo>
                      <a:pt x="0" y="273"/>
                      <a:pt x="67" y="398"/>
                      <a:pt x="183" y="415"/>
                    </a:cubicBezTo>
                    <a:cubicBezTo>
                      <a:pt x="996" y="555"/>
                      <a:pt x="1786" y="819"/>
                      <a:pt x="2520" y="1202"/>
                    </a:cubicBezTo>
                    <a:cubicBezTo>
                      <a:pt x="2554" y="1220"/>
                      <a:pt x="2587" y="1228"/>
                      <a:pt x="2619" y="1228"/>
                    </a:cubicBezTo>
                    <a:cubicBezTo>
                      <a:pt x="2810" y="1228"/>
                      <a:pt x="2933" y="939"/>
                      <a:pt x="2724" y="831"/>
                    </a:cubicBezTo>
                    <a:cubicBezTo>
                      <a:pt x="1957" y="430"/>
                      <a:pt x="1134" y="150"/>
                      <a:pt x="282" y="4"/>
                    </a:cubicBezTo>
                    <a:cubicBezTo>
                      <a:pt x="269" y="2"/>
                      <a:pt x="256" y="1"/>
                      <a:pt x="2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5" name="Google Shape;8015;p56"/>
              <p:cNvSpPr/>
              <p:nvPr/>
            </p:nvSpPr>
            <p:spPr>
              <a:xfrm>
                <a:off x="2702575" y="2435225"/>
                <a:ext cx="526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252" extrusionOk="0">
                    <a:moveTo>
                      <a:pt x="294" y="0"/>
                    </a:moveTo>
                    <a:cubicBezTo>
                      <a:pt x="71" y="0"/>
                      <a:pt x="0" y="360"/>
                      <a:pt x="247" y="418"/>
                    </a:cubicBezTo>
                    <a:cubicBezTo>
                      <a:pt x="795" y="553"/>
                      <a:pt x="1303" y="820"/>
                      <a:pt x="1724" y="1196"/>
                    </a:cubicBezTo>
                    <a:cubicBezTo>
                      <a:pt x="1766" y="1233"/>
                      <a:pt x="1819" y="1252"/>
                      <a:pt x="1872" y="1252"/>
                    </a:cubicBezTo>
                    <a:cubicBezTo>
                      <a:pt x="1927" y="1252"/>
                      <a:pt x="1983" y="1231"/>
                      <a:pt x="2025" y="1188"/>
                    </a:cubicBezTo>
                    <a:cubicBezTo>
                      <a:pt x="2100" y="1111"/>
                      <a:pt x="2105" y="967"/>
                      <a:pt x="2020" y="890"/>
                    </a:cubicBezTo>
                    <a:cubicBezTo>
                      <a:pt x="1541" y="464"/>
                      <a:pt x="969" y="161"/>
                      <a:pt x="348" y="7"/>
                    </a:cubicBezTo>
                    <a:cubicBezTo>
                      <a:pt x="329" y="2"/>
                      <a:pt x="311" y="0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6" name="Google Shape;8016;p56"/>
              <p:cNvSpPr/>
              <p:nvPr/>
            </p:nvSpPr>
            <p:spPr>
              <a:xfrm>
                <a:off x="2693025" y="2488975"/>
                <a:ext cx="442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836" extrusionOk="0">
                    <a:moveTo>
                      <a:pt x="230" y="1"/>
                    </a:moveTo>
                    <a:cubicBezTo>
                      <a:pt x="138" y="1"/>
                      <a:pt x="43" y="73"/>
                      <a:pt x="25" y="165"/>
                    </a:cubicBezTo>
                    <a:cubicBezTo>
                      <a:pt x="0" y="275"/>
                      <a:pt x="70" y="389"/>
                      <a:pt x="181" y="420"/>
                    </a:cubicBezTo>
                    <a:lnTo>
                      <a:pt x="1490" y="829"/>
                    </a:lnTo>
                    <a:cubicBezTo>
                      <a:pt x="1506" y="834"/>
                      <a:pt x="1522" y="836"/>
                      <a:pt x="1539" y="836"/>
                    </a:cubicBezTo>
                    <a:cubicBezTo>
                      <a:pt x="1632" y="836"/>
                      <a:pt x="1727" y="765"/>
                      <a:pt x="1745" y="673"/>
                    </a:cubicBezTo>
                    <a:cubicBezTo>
                      <a:pt x="1769" y="559"/>
                      <a:pt x="1700" y="446"/>
                      <a:pt x="1589" y="417"/>
                    </a:cubicBezTo>
                    <a:lnTo>
                      <a:pt x="280" y="8"/>
                    </a:lnTo>
                    <a:cubicBezTo>
                      <a:pt x="264" y="3"/>
                      <a:pt x="247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7" name="Google Shape;8017;p56"/>
              <p:cNvSpPr/>
              <p:nvPr/>
            </p:nvSpPr>
            <p:spPr>
              <a:xfrm>
                <a:off x="2589650" y="2601875"/>
                <a:ext cx="246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127" extrusionOk="0">
                    <a:moveTo>
                      <a:pt x="246" y="1"/>
                    </a:moveTo>
                    <a:cubicBezTo>
                      <a:pt x="226" y="1"/>
                      <a:pt x="206" y="4"/>
                      <a:pt x="186" y="10"/>
                    </a:cubicBezTo>
                    <a:cubicBezTo>
                      <a:pt x="83" y="46"/>
                      <a:pt x="1" y="164"/>
                      <a:pt x="44" y="274"/>
                    </a:cubicBezTo>
                    <a:cubicBezTo>
                      <a:pt x="160" y="583"/>
                      <a:pt x="350" y="854"/>
                      <a:pt x="600" y="1069"/>
                    </a:cubicBezTo>
                    <a:cubicBezTo>
                      <a:pt x="643" y="1106"/>
                      <a:pt x="700" y="1127"/>
                      <a:pt x="756" y="1127"/>
                    </a:cubicBezTo>
                    <a:cubicBezTo>
                      <a:pt x="809" y="1127"/>
                      <a:pt x="862" y="1107"/>
                      <a:pt x="901" y="1064"/>
                    </a:cubicBezTo>
                    <a:cubicBezTo>
                      <a:pt x="983" y="972"/>
                      <a:pt x="985" y="840"/>
                      <a:pt x="896" y="765"/>
                    </a:cubicBezTo>
                    <a:cubicBezTo>
                      <a:pt x="814" y="696"/>
                      <a:pt x="740" y="621"/>
                      <a:pt x="672" y="539"/>
                    </a:cubicBezTo>
                    <a:cubicBezTo>
                      <a:pt x="595" y="438"/>
                      <a:pt x="530" y="330"/>
                      <a:pt x="477" y="214"/>
                    </a:cubicBezTo>
                    <a:lnTo>
                      <a:pt x="451" y="152"/>
                    </a:lnTo>
                    <a:cubicBezTo>
                      <a:pt x="432" y="99"/>
                      <a:pt x="398" y="55"/>
                      <a:pt x="350" y="29"/>
                    </a:cubicBezTo>
                    <a:cubicBezTo>
                      <a:pt x="319" y="10"/>
                      <a:pt x="283" y="1"/>
                      <a:pt x="2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018" name="Google Shape;8018;p56"/>
            <p:cNvSpPr/>
            <p:nvPr/>
          </p:nvSpPr>
          <p:spPr>
            <a:xfrm rot="10800000">
              <a:off x="-146353" y="514751"/>
              <a:ext cx="594468" cy="540351"/>
            </a:xfrm>
            <a:custGeom>
              <a:avLst/>
              <a:gdLst/>
              <a:ahLst/>
              <a:cxnLst/>
              <a:rect l="l" t="t" r="r" b="b"/>
              <a:pathLst>
                <a:path w="36186" h="32912" extrusionOk="0">
                  <a:moveTo>
                    <a:pt x="11343" y="1"/>
                  </a:moveTo>
                  <a:cubicBezTo>
                    <a:pt x="11219" y="1"/>
                    <a:pt x="11095" y="36"/>
                    <a:pt x="10978" y="115"/>
                  </a:cubicBezTo>
                  <a:cubicBezTo>
                    <a:pt x="10737" y="281"/>
                    <a:pt x="10612" y="601"/>
                    <a:pt x="10607" y="885"/>
                  </a:cubicBezTo>
                  <a:cubicBezTo>
                    <a:pt x="10600" y="1237"/>
                    <a:pt x="10766" y="1550"/>
                    <a:pt x="10905" y="1863"/>
                  </a:cubicBezTo>
                  <a:cubicBezTo>
                    <a:pt x="11043" y="2175"/>
                    <a:pt x="11093" y="2428"/>
                    <a:pt x="11050" y="2743"/>
                  </a:cubicBezTo>
                  <a:cubicBezTo>
                    <a:pt x="10958" y="3374"/>
                    <a:pt x="10641" y="3940"/>
                    <a:pt x="10694" y="4589"/>
                  </a:cubicBezTo>
                  <a:cubicBezTo>
                    <a:pt x="10749" y="5239"/>
                    <a:pt x="11105" y="5735"/>
                    <a:pt x="11461" y="6219"/>
                  </a:cubicBezTo>
                  <a:cubicBezTo>
                    <a:pt x="11815" y="6703"/>
                    <a:pt x="12193" y="7206"/>
                    <a:pt x="12352" y="7817"/>
                  </a:cubicBezTo>
                  <a:cubicBezTo>
                    <a:pt x="12511" y="8428"/>
                    <a:pt x="12513" y="9095"/>
                    <a:pt x="12475" y="9740"/>
                  </a:cubicBezTo>
                  <a:cubicBezTo>
                    <a:pt x="12381" y="9627"/>
                    <a:pt x="12280" y="9521"/>
                    <a:pt x="12174" y="9420"/>
                  </a:cubicBezTo>
                  <a:cubicBezTo>
                    <a:pt x="12051" y="9302"/>
                    <a:pt x="11919" y="9191"/>
                    <a:pt x="11784" y="9085"/>
                  </a:cubicBezTo>
                  <a:cubicBezTo>
                    <a:pt x="11786" y="9051"/>
                    <a:pt x="11779" y="9020"/>
                    <a:pt x="11765" y="8989"/>
                  </a:cubicBezTo>
                  <a:cubicBezTo>
                    <a:pt x="11218" y="7995"/>
                    <a:pt x="10634" y="7015"/>
                    <a:pt x="10010" y="6065"/>
                  </a:cubicBezTo>
                  <a:cubicBezTo>
                    <a:pt x="9702" y="5591"/>
                    <a:pt x="9382" y="5124"/>
                    <a:pt x="9052" y="4664"/>
                  </a:cubicBezTo>
                  <a:cubicBezTo>
                    <a:pt x="8732" y="4212"/>
                    <a:pt x="8410" y="3754"/>
                    <a:pt x="8046" y="3340"/>
                  </a:cubicBezTo>
                  <a:cubicBezTo>
                    <a:pt x="7512" y="2732"/>
                    <a:pt x="6749" y="2182"/>
                    <a:pt x="5920" y="2182"/>
                  </a:cubicBezTo>
                  <a:cubicBezTo>
                    <a:pt x="5770" y="2182"/>
                    <a:pt x="5619" y="2200"/>
                    <a:pt x="5466" y="2238"/>
                  </a:cubicBezTo>
                  <a:cubicBezTo>
                    <a:pt x="5004" y="2354"/>
                    <a:pt x="4456" y="2719"/>
                    <a:pt x="4650" y="3271"/>
                  </a:cubicBezTo>
                  <a:cubicBezTo>
                    <a:pt x="4732" y="3492"/>
                    <a:pt x="4915" y="3665"/>
                    <a:pt x="5072" y="3836"/>
                  </a:cubicBezTo>
                  <a:cubicBezTo>
                    <a:pt x="5228" y="4007"/>
                    <a:pt x="5449" y="4255"/>
                    <a:pt x="5642" y="4462"/>
                  </a:cubicBezTo>
                  <a:cubicBezTo>
                    <a:pt x="6429" y="5319"/>
                    <a:pt x="7235" y="6161"/>
                    <a:pt x="8104" y="6934"/>
                  </a:cubicBezTo>
                  <a:cubicBezTo>
                    <a:pt x="8537" y="7316"/>
                    <a:pt x="8983" y="7684"/>
                    <a:pt x="9449" y="8021"/>
                  </a:cubicBezTo>
                  <a:cubicBezTo>
                    <a:pt x="9914" y="8358"/>
                    <a:pt x="10381" y="8640"/>
                    <a:pt x="10850" y="8946"/>
                  </a:cubicBezTo>
                  <a:cubicBezTo>
                    <a:pt x="11319" y="9249"/>
                    <a:pt x="11755" y="9557"/>
                    <a:pt x="12116" y="9968"/>
                  </a:cubicBezTo>
                  <a:cubicBezTo>
                    <a:pt x="12232" y="10096"/>
                    <a:pt x="12335" y="10233"/>
                    <a:pt x="12434" y="10378"/>
                  </a:cubicBezTo>
                  <a:cubicBezTo>
                    <a:pt x="12441" y="10433"/>
                    <a:pt x="12475" y="10483"/>
                    <a:pt x="12523" y="10515"/>
                  </a:cubicBezTo>
                  <a:cubicBezTo>
                    <a:pt x="12595" y="10633"/>
                    <a:pt x="12665" y="10751"/>
                    <a:pt x="12727" y="10876"/>
                  </a:cubicBezTo>
                  <a:cubicBezTo>
                    <a:pt x="13072" y="11547"/>
                    <a:pt x="13266" y="12281"/>
                    <a:pt x="13433" y="13013"/>
                  </a:cubicBezTo>
                  <a:cubicBezTo>
                    <a:pt x="13745" y="14387"/>
                    <a:pt x="13950" y="15870"/>
                    <a:pt x="14720" y="17075"/>
                  </a:cubicBezTo>
                  <a:lnTo>
                    <a:pt x="14619" y="17037"/>
                  </a:lnTo>
                  <a:cubicBezTo>
                    <a:pt x="14470" y="16979"/>
                    <a:pt x="14323" y="16924"/>
                    <a:pt x="14171" y="16871"/>
                  </a:cubicBezTo>
                  <a:lnTo>
                    <a:pt x="11500" y="14127"/>
                  </a:lnTo>
                  <a:cubicBezTo>
                    <a:pt x="10672" y="13280"/>
                    <a:pt x="9873" y="12353"/>
                    <a:pt x="8901" y="11665"/>
                  </a:cubicBezTo>
                  <a:cubicBezTo>
                    <a:pt x="8443" y="11343"/>
                    <a:pt x="7938" y="11076"/>
                    <a:pt x="7394" y="10934"/>
                  </a:cubicBezTo>
                  <a:cubicBezTo>
                    <a:pt x="6850" y="10792"/>
                    <a:pt x="6311" y="10763"/>
                    <a:pt x="5767" y="10690"/>
                  </a:cubicBezTo>
                  <a:cubicBezTo>
                    <a:pt x="4788" y="10560"/>
                    <a:pt x="3953" y="10118"/>
                    <a:pt x="3086" y="9672"/>
                  </a:cubicBezTo>
                  <a:cubicBezTo>
                    <a:pt x="2356" y="9297"/>
                    <a:pt x="1542" y="8931"/>
                    <a:pt x="690" y="8931"/>
                  </a:cubicBezTo>
                  <a:cubicBezTo>
                    <a:pt x="530" y="8931"/>
                    <a:pt x="370" y="8944"/>
                    <a:pt x="208" y="8972"/>
                  </a:cubicBezTo>
                  <a:cubicBezTo>
                    <a:pt x="63" y="8996"/>
                    <a:pt x="1" y="9138"/>
                    <a:pt x="46" y="9266"/>
                  </a:cubicBezTo>
                  <a:cubicBezTo>
                    <a:pt x="263" y="9915"/>
                    <a:pt x="641" y="10493"/>
                    <a:pt x="1004" y="11071"/>
                  </a:cubicBezTo>
                  <a:cubicBezTo>
                    <a:pt x="1368" y="11648"/>
                    <a:pt x="1779" y="12274"/>
                    <a:pt x="2249" y="12816"/>
                  </a:cubicBezTo>
                  <a:cubicBezTo>
                    <a:pt x="2718" y="13357"/>
                    <a:pt x="3226" y="13810"/>
                    <a:pt x="3842" y="14134"/>
                  </a:cubicBezTo>
                  <a:cubicBezTo>
                    <a:pt x="4456" y="14459"/>
                    <a:pt x="5036" y="14560"/>
                    <a:pt x="5673" y="14637"/>
                  </a:cubicBezTo>
                  <a:cubicBezTo>
                    <a:pt x="6311" y="14712"/>
                    <a:pt x="6903" y="14746"/>
                    <a:pt x="7469" y="14986"/>
                  </a:cubicBezTo>
                  <a:cubicBezTo>
                    <a:pt x="8119" y="15266"/>
                    <a:pt x="8573" y="15846"/>
                    <a:pt x="9214" y="16149"/>
                  </a:cubicBezTo>
                  <a:cubicBezTo>
                    <a:pt x="9854" y="16455"/>
                    <a:pt x="10499" y="16474"/>
                    <a:pt x="11149" y="16556"/>
                  </a:cubicBezTo>
                  <a:cubicBezTo>
                    <a:pt x="11825" y="16642"/>
                    <a:pt x="12494" y="16782"/>
                    <a:pt x="13149" y="16977"/>
                  </a:cubicBezTo>
                  <a:cubicBezTo>
                    <a:pt x="13861" y="17193"/>
                    <a:pt x="14561" y="17451"/>
                    <a:pt x="15242" y="17754"/>
                  </a:cubicBezTo>
                  <a:lnTo>
                    <a:pt x="15269" y="17781"/>
                  </a:lnTo>
                  <a:cubicBezTo>
                    <a:pt x="15315" y="17829"/>
                    <a:pt x="15380" y="17857"/>
                    <a:pt x="15445" y="17857"/>
                  </a:cubicBezTo>
                  <a:cubicBezTo>
                    <a:pt x="15454" y="17857"/>
                    <a:pt x="15464" y="17856"/>
                    <a:pt x="15473" y="17855"/>
                  </a:cubicBezTo>
                  <a:cubicBezTo>
                    <a:pt x="16881" y="18488"/>
                    <a:pt x="18229" y="19263"/>
                    <a:pt x="19565" y="20041"/>
                  </a:cubicBezTo>
                  <a:cubicBezTo>
                    <a:pt x="19198" y="19995"/>
                    <a:pt x="18830" y="19973"/>
                    <a:pt x="18463" y="19973"/>
                  </a:cubicBezTo>
                  <a:cubicBezTo>
                    <a:pt x="17523" y="19973"/>
                    <a:pt x="16587" y="20120"/>
                    <a:pt x="15688" y="20409"/>
                  </a:cubicBezTo>
                  <a:cubicBezTo>
                    <a:pt x="15661" y="20327"/>
                    <a:pt x="15589" y="20269"/>
                    <a:pt x="15505" y="20260"/>
                  </a:cubicBezTo>
                  <a:cubicBezTo>
                    <a:pt x="15501" y="20259"/>
                    <a:pt x="15498" y="20259"/>
                    <a:pt x="15494" y="20259"/>
                  </a:cubicBezTo>
                  <a:cubicBezTo>
                    <a:pt x="15442" y="20259"/>
                    <a:pt x="15391" y="20276"/>
                    <a:pt x="15351" y="20308"/>
                  </a:cubicBezTo>
                  <a:lnTo>
                    <a:pt x="15339" y="20315"/>
                  </a:lnTo>
                  <a:cubicBezTo>
                    <a:pt x="15288" y="20344"/>
                    <a:pt x="15235" y="20365"/>
                    <a:pt x="15180" y="20385"/>
                  </a:cubicBezTo>
                  <a:cubicBezTo>
                    <a:pt x="15122" y="20399"/>
                    <a:pt x="15067" y="20409"/>
                    <a:pt x="15007" y="20411"/>
                  </a:cubicBezTo>
                  <a:lnTo>
                    <a:pt x="14997" y="20411"/>
                  </a:lnTo>
                  <a:cubicBezTo>
                    <a:pt x="14956" y="20411"/>
                    <a:pt x="14915" y="20418"/>
                    <a:pt x="14879" y="20435"/>
                  </a:cubicBezTo>
                  <a:cubicBezTo>
                    <a:pt x="14834" y="20401"/>
                    <a:pt x="14778" y="20382"/>
                    <a:pt x="14722" y="20382"/>
                  </a:cubicBezTo>
                  <a:cubicBezTo>
                    <a:pt x="14716" y="20382"/>
                    <a:pt x="14710" y="20382"/>
                    <a:pt x="14703" y="20382"/>
                  </a:cubicBezTo>
                  <a:cubicBezTo>
                    <a:pt x="14670" y="20384"/>
                    <a:pt x="14637" y="20385"/>
                    <a:pt x="14605" y="20385"/>
                  </a:cubicBezTo>
                  <a:cubicBezTo>
                    <a:pt x="14187" y="20385"/>
                    <a:pt x="13783" y="20234"/>
                    <a:pt x="13408" y="20065"/>
                  </a:cubicBezTo>
                  <a:cubicBezTo>
                    <a:pt x="13002" y="19879"/>
                    <a:pt x="12554" y="19624"/>
                    <a:pt x="12102" y="19458"/>
                  </a:cubicBezTo>
                  <a:cubicBezTo>
                    <a:pt x="11621" y="19281"/>
                    <a:pt x="11122" y="19220"/>
                    <a:pt x="10620" y="19220"/>
                  </a:cubicBezTo>
                  <a:cubicBezTo>
                    <a:pt x="10192" y="19220"/>
                    <a:pt x="9761" y="19264"/>
                    <a:pt x="9336" y="19321"/>
                  </a:cubicBezTo>
                  <a:cubicBezTo>
                    <a:pt x="8869" y="19383"/>
                    <a:pt x="8410" y="19456"/>
                    <a:pt x="7943" y="19499"/>
                  </a:cubicBezTo>
                  <a:cubicBezTo>
                    <a:pt x="7750" y="19516"/>
                    <a:pt x="7560" y="19523"/>
                    <a:pt x="7372" y="19523"/>
                  </a:cubicBezTo>
                  <a:cubicBezTo>
                    <a:pt x="7107" y="19523"/>
                    <a:pt x="6843" y="19509"/>
                    <a:pt x="6576" y="19489"/>
                  </a:cubicBezTo>
                  <a:cubicBezTo>
                    <a:pt x="6225" y="19464"/>
                    <a:pt x="5860" y="19435"/>
                    <a:pt x="5497" y="19435"/>
                  </a:cubicBezTo>
                  <a:cubicBezTo>
                    <a:pt x="5387" y="19435"/>
                    <a:pt x="5277" y="19437"/>
                    <a:pt x="5168" y="19444"/>
                  </a:cubicBezTo>
                  <a:cubicBezTo>
                    <a:pt x="4699" y="19470"/>
                    <a:pt x="4217" y="19550"/>
                    <a:pt x="3837" y="19805"/>
                  </a:cubicBezTo>
                  <a:cubicBezTo>
                    <a:pt x="3644" y="19935"/>
                    <a:pt x="3478" y="20142"/>
                    <a:pt x="3478" y="20382"/>
                  </a:cubicBezTo>
                  <a:cubicBezTo>
                    <a:pt x="3478" y="20623"/>
                    <a:pt x="3688" y="20849"/>
                    <a:pt x="3907" y="20984"/>
                  </a:cubicBezTo>
                  <a:cubicBezTo>
                    <a:pt x="4354" y="21261"/>
                    <a:pt x="4809" y="21533"/>
                    <a:pt x="5279" y="21773"/>
                  </a:cubicBezTo>
                  <a:cubicBezTo>
                    <a:pt x="5748" y="22014"/>
                    <a:pt x="6203" y="22202"/>
                    <a:pt x="6699" y="22329"/>
                  </a:cubicBezTo>
                  <a:cubicBezTo>
                    <a:pt x="7075" y="22423"/>
                    <a:pt x="7462" y="22471"/>
                    <a:pt x="7850" y="22471"/>
                  </a:cubicBezTo>
                  <a:cubicBezTo>
                    <a:pt x="7980" y="22471"/>
                    <a:pt x="8111" y="22465"/>
                    <a:pt x="8241" y="22454"/>
                  </a:cubicBezTo>
                  <a:cubicBezTo>
                    <a:pt x="8749" y="22414"/>
                    <a:pt x="9252" y="22308"/>
                    <a:pt x="9757" y="22238"/>
                  </a:cubicBezTo>
                  <a:cubicBezTo>
                    <a:pt x="10003" y="22199"/>
                    <a:pt x="10253" y="22178"/>
                    <a:pt x="10501" y="22170"/>
                  </a:cubicBezTo>
                  <a:cubicBezTo>
                    <a:pt x="10526" y="22170"/>
                    <a:pt x="10550" y="22170"/>
                    <a:pt x="10575" y="22170"/>
                  </a:cubicBezTo>
                  <a:cubicBezTo>
                    <a:pt x="10806" y="22170"/>
                    <a:pt x="11041" y="22189"/>
                    <a:pt x="11271" y="22207"/>
                  </a:cubicBezTo>
                  <a:cubicBezTo>
                    <a:pt x="11491" y="22223"/>
                    <a:pt x="11711" y="22237"/>
                    <a:pt x="11930" y="22237"/>
                  </a:cubicBezTo>
                  <a:cubicBezTo>
                    <a:pt x="12226" y="22237"/>
                    <a:pt x="12520" y="22212"/>
                    <a:pt x="12809" y="22134"/>
                  </a:cubicBezTo>
                  <a:cubicBezTo>
                    <a:pt x="13312" y="21997"/>
                    <a:pt x="13748" y="21766"/>
                    <a:pt x="14195" y="21528"/>
                  </a:cubicBezTo>
                  <a:cubicBezTo>
                    <a:pt x="14643" y="21292"/>
                    <a:pt x="15064" y="21080"/>
                    <a:pt x="15526" y="20912"/>
                  </a:cubicBezTo>
                  <a:cubicBezTo>
                    <a:pt x="15926" y="20765"/>
                    <a:pt x="16335" y="20649"/>
                    <a:pt x="16751" y="20565"/>
                  </a:cubicBezTo>
                  <a:lnTo>
                    <a:pt x="16751" y="20565"/>
                  </a:lnTo>
                  <a:cubicBezTo>
                    <a:pt x="16696" y="20635"/>
                    <a:pt x="16645" y="20705"/>
                    <a:pt x="16595" y="20779"/>
                  </a:cubicBezTo>
                  <a:cubicBezTo>
                    <a:pt x="16056" y="21083"/>
                    <a:pt x="15574" y="21482"/>
                    <a:pt x="15180" y="21959"/>
                  </a:cubicBezTo>
                  <a:cubicBezTo>
                    <a:pt x="15067" y="22093"/>
                    <a:pt x="14963" y="22235"/>
                    <a:pt x="14867" y="22382"/>
                  </a:cubicBezTo>
                  <a:cubicBezTo>
                    <a:pt x="14766" y="22534"/>
                    <a:pt x="14686" y="22693"/>
                    <a:pt x="14573" y="22837"/>
                  </a:cubicBezTo>
                  <a:cubicBezTo>
                    <a:pt x="14374" y="23102"/>
                    <a:pt x="14032" y="23172"/>
                    <a:pt x="13748" y="23316"/>
                  </a:cubicBezTo>
                  <a:cubicBezTo>
                    <a:pt x="13117" y="23629"/>
                    <a:pt x="12629" y="24139"/>
                    <a:pt x="12140" y="24633"/>
                  </a:cubicBezTo>
                  <a:cubicBezTo>
                    <a:pt x="11606" y="25181"/>
                    <a:pt x="11117" y="25747"/>
                    <a:pt x="10768" y="26433"/>
                  </a:cubicBezTo>
                  <a:cubicBezTo>
                    <a:pt x="10624" y="26719"/>
                    <a:pt x="10441" y="27061"/>
                    <a:pt x="10451" y="27393"/>
                  </a:cubicBezTo>
                  <a:cubicBezTo>
                    <a:pt x="10458" y="27773"/>
                    <a:pt x="10776" y="28000"/>
                    <a:pt x="11129" y="28048"/>
                  </a:cubicBezTo>
                  <a:cubicBezTo>
                    <a:pt x="11182" y="28055"/>
                    <a:pt x="11234" y="28058"/>
                    <a:pt x="11286" y="28058"/>
                  </a:cubicBezTo>
                  <a:cubicBezTo>
                    <a:pt x="11762" y="28058"/>
                    <a:pt x="12188" y="27771"/>
                    <a:pt x="12520" y="27444"/>
                  </a:cubicBezTo>
                  <a:cubicBezTo>
                    <a:pt x="12958" y="27010"/>
                    <a:pt x="13319" y="26505"/>
                    <a:pt x="13772" y="26081"/>
                  </a:cubicBezTo>
                  <a:cubicBezTo>
                    <a:pt x="14041" y="25829"/>
                    <a:pt x="14325" y="25590"/>
                    <a:pt x="14617" y="25362"/>
                  </a:cubicBezTo>
                  <a:cubicBezTo>
                    <a:pt x="14908" y="25133"/>
                    <a:pt x="15233" y="24938"/>
                    <a:pt x="15497" y="24681"/>
                  </a:cubicBezTo>
                  <a:cubicBezTo>
                    <a:pt x="15632" y="24555"/>
                    <a:pt x="15741" y="24401"/>
                    <a:pt x="15813" y="24233"/>
                  </a:cubicBezTo>
                  <a:cubicBezTo>
                    <a:pt x="15883" y="24067"/>
                    <a:pt x="15919" y="23891"/>
                    <a:pt x="15967" y="23716"/>
                  </a:cubicBezTo>
                  <a:cubicBezTo>
                    <a:pt x="16065" y="23350"/>
                    <a:pt x="16174" y="22982"/>
                    <a:pt x="16292" y="22618"/>
                  </a:cubicBezTo>
                  <a:cubicBezTo>
                    <a:pt x="16410" y="22255"/>
                    <a:pt x="16516" y="21930"/>
                    <a:pt x="16650" y="21595"/>
                  </a:cubicBezTo>
                  <a:cubicBezTo>
                    <a:pt x="16718" y="21427"/>
                    <a:pt x="16797" y="21263"/>
                    <a:pt x="16889" y="21104"/>
                  </a:cubicBezTo>
                  <a:lnTo>
                    <a:pt x="17004" y="21044"/>
                  </a:lnTo>
                  <a:cubicBezTo>
                    <a:pt x="17103" y="20998"/>
                    <a:pt x="17148" y="20888"/>
                    <a:pt x="17112" y="20787"/>
                  </a:cubicBezTo>
                  <a:lnTo>
                    <a:pt x="17146" y="20750"/>
                  </a:lnTo>
                  <a:cubicBezTo>
                    <a:pt x="17250" y="20637"/>
                    <a:pt x="17370" y="20544"/>
                    <a:pt x="17505" y="20469"/>
                  </a:cubicBezTo>
                  <a:lnTo>
                    <a:pt x="17546" y="20442"/>
                  </a:lnTo>
                  <a:cubicBezTo>
                    <a:pt x="17854" y="20408"/>
                    <a:pt x="18164" y="20391"/>
                    <a:pt x="18474" y="20391"/>
                  </a:cubicBezTo>
                  <a:cubicBezTo>
                    <a:pt x="18884" y="20391"/>
                    <a:pt x="19294" y="20421"/>
                    <a:pt x="19700" y="20479"/>
                  </a:cubicBezTo>
                  <a:cubicBezTo>
                    <a:pt x="19921" y="20512"/>
                    <a:pt x="20142" y="20551"/>
                    <a:pt x="20359" y="20601"/>
                  </a:cubicBezTo>
                  <a:cubicBezTo>
                    <a:pt x="20383" y="20607"/>
                    <a:pt x="20406" y="20611"/>
                    <a:pt x="20430" y="20611"/>
                  </a:cubicBezTo>
                  <a:cubicBezTo>
                    <a:pt x="20461" y="20611"/>
                    <a:pt x="20492" y="20605"/>
                    <a:pt x="20523" y="20594"/>
                  </a:cubicBezTo>
                  <a:lnTo>
                    <a:pt x="20631" y="20657"/>
                  </a:lnTo>
                  <a:cubicBezTo>
                    <a:pt x="23129" y="22098"/>
                    <a:pt x="25618" y="23569"/>
                    <a:pt x="27998" y="25205"/>
                  </a:cubicBezTo>
                  <a:cubicBezTo>
                    <a:pt x="27863" y="25193"/>
                    <a:pt x="27724" y="25184"/>
                    <a:pt x="27589" y="25179"/>
                  </a:cubicBezTo>
                  <a:cubicBezTo>
                    <a:pt x="27376" y="25168"/>
                    <a:pt x="27160" y="25159"/>
                    <a:pt x="26944" y="25159"/>
                  </a:cubicBezTo>
                  <a:cubicBezTo>
                    <a:pt x="26744" y="25159"/>
                    <a:pt x="26544" y="25166"/>
                    <a:pt x="26347" y="25186"/>
                  </a:cubicBezTo>
                  <a:lnTo>
                    <a:pt x="26316" y="25172"/>
                  </a:lnTo>
                  <a:cubicBezTo>
                    <a:pt x="25401" y="24808"/>
                    <a:pt x="24489" y="24423"/>
                    <a:pt x="23562" y="24086"/>
                  </a:cubicBezTo>
                  <a:cubicBezTo>
                    <a:pt x="23085" y="23912"/>
                    <a:pt x="22574" y="23764"/>
                    <a:pt x="22064" y="23764"/>
                  </a:cubicBezTo>
                  <a:cubicBezTo>
                    <a:pt x="21825" y="23764"/>
                    <a:pt x="21587" y="23797"/>
                    <a:pt x="21353" y="23874"/>
                  </a:cubicBezTo>
                  <a:cubicBezTo>
                    <a:pt x="20477" y="24168"/>
                    <a:pt x="20106" y="25051"/>
                    <a:pt x="19526" y="25687"/>
                  </a:cubicBezTo>
                  <a:cubicBezTo>
                    <a:pt x="18946" y="26322"/>
                    <a:pt x="18111" y="26541"/>
                    <a:pt x="17360" y="26859"/>
                  </a:cubicBezTo>
                  <a:cubicBezTo>
                    <a:pt x="17170" y="26938"/>
                    <a:pt x="16982" y="27027"/>
                    <a:pt x="16800" y="27128"/>
                  </a:cubicBezTo>
                  <a:cubicBezTo>
                    <a:pt x="16590" y="27244"/>
                    <a:pt x="16390" y="27388"/>
                    <a:pt x="16304" y="27624"/>
                  </a:cubicBezTo>
                  <a:cubicBezTo>
                    <a:pt x="16159" y="28002"/>
                    <a:pt x="16347" y="28428"/>
                    <a:pt x="16638" y="28681"/>
                  </a:cubicBezTo>
                  <a:cubicBezTo>
                    <a:pt x="16999" y="28986"/>
                    <a:pt x="17517" y="29025"/>
                    <a:pt x="17964" y="29078"/>
                  </a:cubicBezTo>
                  <a:lnTo>
                    <a:pt x="19505" y="29251"/>
                  </a:lnTo>
                  <a:cubicBezTo>
                    <a:pt x="19761" y="29279"/>
                    <a:pt x="20024" y="29314"/>
                    <a:pt x="20284" y="29314"/>
                  </a:cubicBezTo>
                  <a:cubicBezTo>
                    <a:pt x="20450" y="29314"/>
                    <a:pt x="20615" y="29300"/>
                    <a:pt x="20775" y="29261"/>
                  </a:cubicBezTo>
                  <a:cubicBezTo>
                    <a:pt x="21237" y="29143"/>
                    <a:pt x="21553" y="28827"/>
                    <a:pt x="21863" y="28483"/>
                  </a:cubicBezTo>
                  <a:cubicBezTo>
                    <a:pt x="22126" y="28192"/>
                    <a:pt x="22410" y="27954"/>
                    <a:pt x="22763" y="27778"/>
                  </a:cubicBezTo>
                  <a:cubicBezTo>
                    <a:pt x="23117" y="27600"/>
                    <a:pt x="23454" y="27494"/>
                    <a:pt x="23805" y="27362"/>
                  </a:cubicBezTo>
                  <a:cubicBezTo>
                    <a:pt x="24154" y="27229"/>
                    <a:pt x="24506" y="27080"/>
                    <a:pt x="24819" y="26866"/>
                  </a:cubicBezTo>
                  <a:cubicBezTo>
                    <a:pt x="24982" y="26753"/>
                    <a:pt x="25132" y="26623"/>
                    <a:pt x="25264" y="26474"/>
                  </a:cubicBezTo>
                  <a:cubicBezTo>
                    <a:pt x="25411" y="26310"/>
                    <a:pt x="25531" y="26120"/>
                    <a:pt x="25675" y="25951"/>
                  </a:cubicBezTo>
                  <a:cubicBezTo>
                    <a:pt x="25803" y="25795"/>
                    <a:pt x="25979" y="25684"/>
                    <a:pt x="26176" y="25641"/>
                  </a:cubicBezTo>
                  <a:cubicBezTo>
                    <a:pt x="26385" y="25595"/>
                    <a:pt x="26609" y="25590"/>
                    <a:pt x="26821" y="25588"/>
                  </a:cubicBezTo>
                  <a:cubicBezTo>
                    <a:pt x="26881" y="25587"/>
                    <a:pt x="26941" y="25586"/>
                    <a:pt x="27000" y="25586"/>
                  </a:cubicBezTo>
                  <a:cubicBezTo>
                    <a:pt x="27155" y="25586"/>
                    <a:pt x="27309" y="25590"/>
                    <a:pt x="27464" y="25595"/>
                  </a:cubicBezTo>
                  <a:cubicBezTo>
                    <a:pt x="27199" y="25937"/>
                    <a:pt x="26977" y="26317"/>
                    <a:pt x="26884" y="26743"/>
                  </a:cubicBezTo>
                  <a:cubicBezTo>
                    <a:pt x="26879" y="26772"/>
                    <a:pt x="26876" y="26803"/>
                    <a:pt x="26869" y="26832"/>
                  </a:cubicBezTo>
                  <a:cubicBezTo>
                    <a:pt x="26289" y="27056"/>
                    <a:pt x="25714" y="27323"/>
                    <a:pt x="25197" y="27670"/>
                  </a:cubicBezTo>
                  <a:cubicBezTo>
                    <a:pt x="24679" y="28014"/>
                    <a:pt x="24207" y="28519"/>
                    <a:pt x="24101" y="29176"/>
                  </a:cubicBezTo>
                  <a:cubicBezTo>
                    <a:pt x="24012" y="29728"/>
                    <a:pt x="24166" y="30293"/>
                    <a:pt x="23959" y="30827"/>
                  </a:cubicBezTo>
                  <a:cubicBezTo>
                    <a:pt x="23846" y="31123"/>
                    <a:pt x="23678" y="31400"/>
                    <a:pt x="23610" y="31715"/>
                  </a:cubicBezTo>
                  <a:cubicBezTo>
                    <a:pt x="23546" y="32031"/>
                    <a:pt x="23579" y="32303"/>
                    <a:pt x="23728" y="32548"/>
                  </a:cubicBezTo>
                  <a:cubicBezTo>
                    <a:pt x="23864" y="32775"/>
                    <a:pt x="24109" y="32912"/>
                    <a:pt x="24372" y="32912"/>
                  </a:cubicBezTo>
                  <a:cubicBezTo>
                    <a:pt x="24393" y="32912"/>
                    <a:pt x="24415" y="32911"/>
                    <a:pt x="24436" y="32909"/>
                  </a:cubicBezTo>
                  <a:cubicBezTo>
                    <a:pt x="24674" y="32888"/>
                    <a:pt x="24903" y="32750"/>
                    <a:pt x="25067" y="32582"/>
                  </a:cubicBezTo>
                  <a:cubicBezTo>
                    <a:pt x="25493" y="32146"/>
                    <a:pt x="25495" y="31472"/>
                    <a:pt x="25931" y="31051"/>
                  </a:cubicBezTo>
                  <a:cubicBezTo>
                    <a:pt x="26313" y="30678"/>
                    <a:pt x="26821" y="30469"/>
                    <a:pt x="27216" y="30113"/>
                  </a:cubicBezTo>
                  <a:cubicBezTo>
                    <a:pt x="27415" y="29932"/>
                    <a:pt x="27586" y="29711"/>
                    <a:pt x="27663" y="29451"/>
                  </a:cubicBezTo>
                  <a:cubicBezTo>
                    <a:pt x="27733" y="29215"/>
                    <a:pt x="27745" y="28967"/>
                    <a:pt x="27697" y="28729"/>
                  </a:cubicBezTo>
                  <a:cubicBezTo>
                    <a:pt x="27610" y="28259"/>
                    <a:pt x="27363" y="27838"/>
                    <a:pt x="27286" y="27369"/>
                  </a:cubicBezTo>
                  <a:cubicBezTo>
                    <a:pt x="27196" y="26827"/>
                    <a:pt x="27444" y="26322"/>
                    <a:pt x="27762" y="25901"/>
                  </a:cubicBezTo>
                  <a:cubicBezTo>
                    <a:pt x="27832" y="25807"/>
                    <a:pt x="27906" y="25720"/>
                    <a:pt x="27986" y="25631"/>
                  </a:cubicBezTo>
                  <a:lnTo>
                    <a:pt x="28236" y="25655"/>
                  </a:lnTo>
                  <a:cubicBezTo>
                    <a:pt x="28407" y="25677"/>
                    <a:pt x="28576" y="25701"/>
                    <a:pt x="28744" y="25728"/>
                  </a:cubicBezTo>
                  <a:cubicBezTo>
                    <a:pt x="29680" y="26397"/>
                    <a:pt x="30595" y="27092"/>
                    <a:pt x="31480" y="27821"/>
                  </a:cubicBezTo>
                  <a:cubicBezTo>
                    <a:pt x="31509" y="27867"/>
                    <a:pt x="31550" y="27903"/>
                    <a:pt x="31601" y="27918"/>
                  </a:cubicBezTo>
                  <a:cubicBezTo>
                    <a:pt x="32790" y="28900"/>
                    <a:pt x="33916" y="29956"/>
                    <a:pt x="34968" y="31080"/>
                  </a:cubicBezTo>
                  <a:cubicBezTo>
                    <a:pt x="35225" y="31354"/>
                    <a:pt x="35478" y="31636"/>
                    <a:pt x="35723" y="31920"/>
                  </a:cubicBezTo>
                  <a:cubicBezTo>
                    <a:pt x="35769" y="31972"/>
                    <a:pt x="35824" y="31994"/>
                    <a:pt x="35878" y="31994"/>
                  </a:cubicBezTo>
                  <a:cubicBezTo>
                    <a:pt x="36036" y="31994"/>
                    <a:pt x="36186" y="31808"/>
                    <a:pt x="36053" y="31655"/>
                  </a:cubicBezTo>
                  <a:cubicBezTo>
                    <a:pt x="34770" y="30175"/>
                    <a:pt x="33350" y="28825"/>
                    <a:pt x="31846" y="27574"/>
                  </a:cubicBezTo>
                  <a:cubicBezTo>
                    <a:pt x="31625" y="26681"/>
                    <a:pt x="31225" y="25845"/>
                    <a:pt x="30672" y="25111"/>
                  </a:cubicBezTo>
                  <a:cubicBezTo>
                    <a:pt x="30674" y="25095"/>
                    <a:pt x="30672" y="25078"/>
                    <a:pt x="30667" y="25061"/>
                  </a:cubicBezTo>
                  <a:cubicBezTo>
                    <a:pt x="30609" y="24803"/>
                    <a:pt x="30602" y="24539"/>
                    <a:pt x="30645" y="24281"/>
                  </a:cubicBezTo>
                  <a:cubicBezTo>
                    <a:pt x="30686" y="24028"/>
                    <a:pt x="30794" y="23802"/>
                    <a:pt x="30910" y="23578"/>
                  </a:cubicBezTo>
                  <a:cubicBezTo>
                    <a:pt x="31023" y="23352"/>
                    <a:pt x="31129" y="23078"/>
                    <a:pt x="31091" y="22801"/>
                  </a:cubicBezTo>
                  <a:cubicBezTo>
                    <a:pt x="31052" y="22524"/>
                    <a:pt x="30900" y="22298"/>
                    <a:pt x="30732" y="22093"/>
                  </a:cubicBezTo>
                  <a:cubicBezTo>
                    <a:pt x="30337" y="21612"/>
                    <a:pt x="29911" y="21160"/>
                    <a:pt x="29502" y="20693"/>
                  </a:cubicBezTo>
                  <a:cubicBezTo>
                    <a:pt x="29288" y="20450"/>
                    <a:pt x="29086" y="20197"/>
                    <a:pt x="28857" y="19971"/>
                  </a:cubicBezTo>
                  <a:cubicBezTo>
                    <a:pt x="28652" y="19767"/>
                    <a:pt x="28427" y="19628"/>
                    <a:pt x="28156" y="19628"/>
                  </a:cubicBezTo>
                  <a:cubicBezTo>
                    <a:pt x="28126" y="19628"/>
                    <a:pt x="28095" y="19630"/>
                    <a:pt x="28063" y="19634"/>
                  </a:cubicBezTo>
                  <a:cubicBezTo>
                    <a:pt x="27801" y="19663"/>
                    <a:pt x="27586" y="19862"/>
                    <a:pt x="27533" y="20125"/>
                  </a:cubicBezTo>
                  <a:cubicBezTo>
                    <a:pt x="27495" y="20344"/>
                    <a:pt x="27582" y="20568"/>
                    <a:pt x="27666" y="20767"/>
                  </a:cubicBezTo>
                  <a:cubicBezTo>
                    <a:pt x="27750" y="20967"/>
                    <a:pt x="27839" y="21189"/>
                    <a:pt x="27863" y="21432"/>
                  </a:cubicBezTo>
                  <a:cubicBezTo>
                    <a:pt x="27887" y="21677"/>
                    <a:pt x="27875" y="21920"/>
                    <a:pt x="27887" y="22163"/>
                  </a:cubicBezTo>
                  <a:cubicBezTo>
                    <a:pt x="27899" y="22406"/>
                    <a:pt x="27938" y="22669"/>
                    <a:pt x="28036" y="22902"/>
                  </a:cubicBezTo>
                  <a:cubicBezTo>
                    <a:pt x="28147" y="23152"/>
                    <a:pt x="28301" y="23379"/>
                    <a:pt x="28491" y="23571"/>
                  </a:cubicBezTo>
                  <a:cubicBezTo>
                    <a:pt x="28852" y="23956"/>
                    <a:pt x="29295" y="24250"/>
                    <a:pt x="29673" y="24618"/>
                  </a:cubicBezTo>
                  <a:cubicBezTo>
                    <a:pt x="30388" y="25311"/>
                    <a:pt x="30932" y="26158"/>
                    <a:pt x="31261" y="27097"/>
                  </a:cubicBezTo>
                  <a:cubicBezTo>
                    <a:pt x="30691" y="26637"/>
                    <a:pt x="30104" y="26192"/>
                    <a:pt x="29507" y="25759"/>
                  </a:cubicBezTo>
                  <a:cubicBezTo>
                    <a:pt x="29387" y="25667"/>
                    <a:pt x="29264" y="25581"/>
                    <a:pt x="29141" y="25494"/>
                  </a:cubicBezTo>
                  <a:cubicBezTo>
                    <a:pt x="29115" y="25410"/>
                    <a:pt x="29045" y="25350"/>
                    <a:pt x="28958" y="25338"/>
                  </a:cubicBezTo>
                  <a:lnTo>
                    <a:pt x="28912" y="25328"/>
                  </a:lnTo>
                  <a:cubicBezTo>
                    <a:pt x="28243" y="24856"/>
                    <a:pt x="27565" y="24397"/>
                    <a:pt x="26879" y="23947"/>
                  </a:cubicBezTo>
                  <a:cubicBezTo>
                    <a:pt x="26874" y="23901"/>
                    <a:pt x="26860" y="23858"/>
                    <a:pt x="26833" y="23821"/>
                  </a:cubicBezTo>
                  <a:lnTo>
                    <a:pt x="26686" y="23595"/>
                  </a:lnTo>
                  <a:cubicBezTo>
                    <a:pt x="26679" y="23569"/>
                    <a:pt x="26672" y="23540"/>
                    <a:pt x="26667" y="23511"/>
                  </a:cubicBezTo>
                  <a:cubicBezTo>
                    <a:pt x="26660" y="23460"/>
                    <a:pt x="26633" y="23415"/>
                    <a:pt x="26592" y="23381"/>
                  </a:cubicBezTo>
                  <a:cubicBezTo>
                    <a:pt x="26585" y="23364"/>
                    <a:pt x="26573" y="23347"/>
                    <a:pt x="26559" y="23333"/>
                  </a:cubicBezTo>
                  <a:cubicBezTo>
                    <a:pt x="26034" y="22825"/>
                    <a:pt x="25721" y="22173"/>
                    <a:pt x="25437" y="21504"/>
                  </a:cubicBezTo>
                  <a:cubicBezTo>
                    <a:pt x="25529" y="21424"/>
                    <a:pt x="25560" y="21268"/>
                    <a:pt x="25435" y="21167"/>
                  </a:cubicBezTo>
                  <a:cubicBezTo>
                    <a:pt x="25134" y="20936"/>
                    <a:pt x="25091" y="20517"/>
                    <a:pt x="25132" y="20166"/>
                  </a:cubicBezTo>
                  <a:cubicBezTo>
                    <a:pt x="25180" y="19728"/>
                    <a:pt x="25363" y="19314"/>
                    <a:pt x="25447" y="18885"/>
                  </a:cubicBezTo>
                  <a:cubicBezTo>
                    <a:pt x="25488" y="18690"/>
                    <a:pt x="25502" y="18493"/>
                    <a:pt x="25485" y="18298"/>
                  </a:cubicBezTo>
                  <a:cubicBezTo>
                    <a:pt x="25579" y="18286"/>
                    <a:pt x="25675" y="18207"/>
                    <a:pt x="25675" y="18108"/>
                  </a:cubicBezTo>
                  <a:cubicBezTo>
                    <a:pt x="25680" y="17285"/>
                    <a:pt x="26383" y="16676"/>
                    <a:pt x="26799" y="16036"/>
                  </a:cubicBezTo>
                  <a:cubicBezTo>
                    <a:pt x="27033" y="15684"/>
                    <a:pt x="27221" y="15287"/>
                    <a:pt x="27233" y="14861"/>
                  </a:cubicBezTo>
                  <a:cubicBezTo>
                    <a:pt x="27245" y="14438"/>
                    <a:pt x="27081" y="13978"/>
                    <a:pt x="27035" y="13526"/>
                  </a:cubicBezTo>
                  <a:cubicBezTo>
                    <a:pt x="26944" y="12618"/>
                    <a:pt x="27724" y="11923"/>
                    <a:pt x="27928" y="11080"/>
                  </a:cubicBezTo>
                  <a:cubicBezTo>
                    <a:pt x="28022" y="10695"/>
                    <a:pt x="28044" y="10264"/>
                    <a:pt x="27870" y="9896"/>
                  </a:cubicBezTo>
                  <a:cubicBezTo>
                    <a:pt x="27745" y="9624"/>
                    <a:pt x="27450" y="9325"/>
                    <a:pt x="27147" y="9325"/>
                  </a:cubicBezTo>
                  <a:cubicBezTo>
                    <a:pt x="27039" y="9325"/>
                    <a:pt x="26929" y="9364"/>
                    <a:pt x="26826" y="9456"/>
                  </a:cubicBezTo>
                  <a:cubicBezTo>
                    <a:pt x="26674" y="9588"/>
                    <a:pt x="26609" y="9783"/>
                    <a:pt x="26489" y="9944"/>
                  </a:cubicBezTo>
                  <a:cubicBezTo>
                    <a:pt x="26405" y="10053"/>
                    <a:pt x="26277" y="10125"/>
                    <a:pt x="26133" y="10185"/>
                  </a:cubicBezTo>
                  <a:cubicBezTo>
                    <a:pt x="25817" y="10310"/>
                    <a:pt x="25468" y="10349"/>
                    <a:pt x="25148" y="10486"/>
                  </a:cubicBezTo>
                  <a:cubicBezTo>
                    <a:pt x="24831" y="10621"/>
                    <a:pt x="24532" y="10931"/>
                    <a:pt x="24462" y="11323"/>
                  </a:cubicBezTo>
                  <a:cubicBezTo>
                    <a:pt x="24395" y="11718"/>
                    <a:pt x="24520" y="12091"/>
                    <a:pt x="24511" y="12476"/>
                  </a:cubicBezTo>
                  <a:cubicBezTo>
                    <a:pt x="24499" y="12924"/>
                    <a:pt x="24229" y="13278"/>
                    <a:pt x="23988" y="13631"/>
                  </a:cubicBezTo>
                  <a:cubicBezTo>
                    <a:pt x="23748" y="13988"/>
                    <a:pt x="23529" y="14368"/>
                    <a:pt x="23509" y="14808"/>
                  </a:cubicBezTo>
                  <a:cubicBezTo>
                    <a:pt x="23483" y="15499"/>
                    <a:pt x="23885" y="16101"/>
                    <a:pt x="24263" y="16649"/>
                  </a:cubicBezTo>
                  <a:cubicBezTo>
                    <a:pt x="24638" y="17196"/>
                    <a:pt x="25045" y="17725"/>
                    <a:pt x="25071" y="18373"/>
                  </a:cubicBezTo>
                  <a:cubicBezTo>
                    <a:pt x="25093" y="18823"/>
                    <a:pt x="24905" y="19258"/>
                    <a:pt x="24795" y="19687"/>
                  </a:cubicBezTo>
                  <a:cubicBezTo>
                    <a:pt x="24771" y="19783"/>
                    <a:pt x="24749" y="19884"/>
                    <a:pt x="24734" y="19983"/>
                  </a:cubicBezTo>
                  <a:cubicBezTo>
                    <a:pt x="24552" y="19663"/>
                    <a:pt x="24337" y="19362"/>
                    <a:pt x="24075" y="19107"/>
                  </a:cubicBezTo>
                  <a:cubicBezTo>
                    <a:pt x="24027" y="19059"/>
                    <a:pt x="23976" y="19013"/>
                    <a:pt x="23928" y="18972"/>
                  </a:cubicBezTo>
                  <a:cubicBezTo>
                    <a:pt x="23952" y="17167"/>
                    <a:pt x="22617" y="15776"/>
                    <a:pt x="21827" y="14264"/>
                  </a:cubicBezTo>
                  <a:cubicBezTo>
                    <a:pt x="21598" y="13829"/>
                    <a:pt x="21442" y="13374"/>
                    <a:pt x="21269" y="12919"/>
                  </a:cubicBezTo>
                  <a:cubicBezTo>
                    <a:pt x="21093" y="12464"/>
                    <a:pt x="20850" y="11968"/>
                    <a:pt x="20448" y="11631"/>
                  </a:cubicBezTo>
                  <a:cubicBezTo>
                    <a:pt x="20044" y="11295"/>
                    <a:pt x="19440" y="11124"/>
                    <a:pt x="18949" y="10840"/>
                  </a:cubicBezTo>
                  <a:cubicBezTo>
                    <a:pt x="18540" y="10599"/>
                    <a:pt x="18179" y="10289"/>
                    <a:pt x="17825" y="9976"/>
                  </a:cubicBezTo>
                  <a:cubicBezTo>
                    <a:pt x="17104" y="9349"/>
                    <a:pt x="16321" y="8637"/>
                    <a:pt x="15327" y="8637"/>
                  </a:cubicBezTo>
                  <a:cubicBezTo>
                    <a:pt x="15252" y="8637"/>
                    <a:pt x="15175" y="8641"/>
                    <a:pt x="15098" y="8650"/>
                  </a:cubicBezTo>
                  <a:cubicBezTo>
                    <a:pt x="14949" y="8664"/>
                    <a:pt x="14901" y="8825"/>
                    <a:pt x="14939" y="8946"/>
                  </a:cubicBezTo>
                  <a:lnTo>
                    <a:pt x="15606" y="11088"/>
                  </a:lnTo>
                  <a:lnTo>
                    <a:pt x="15948" y="12171"/>
                  </a:lnTo>
                  <a:cubicBezTo>
                    <a:pt x="16046" y="12486"/>
                    <a:pt x="16140" y="12806"/>
                    <a:pt x="16275" y="13112"/>
                  </a:cubicBezTo>
                  <a:cubicBezTo>
                    <a:pt x="16414" y="13427"/>
                    <a:pt x="16609" y="13716"/>
                    <a:pt x="16850" y="13966"/>
                  </a:cubicBezTo>
                  <a:cubicBezTo>
                    <a:pt x="17091" y="14211"/>
                    <a:pt x="17355" y="14433"/>
                    <a:pt x="17579" y="14690"/>
                  </a:cubicBezTo>
                  <a:cubicBezTo>
                    <a:pt x="18008" y="15181"/>
                    <a:pt x="18301" y="15761"/>
                    <a:pt x="18657" y="16303"/>
                  </a:cubicBezTo>
                  <a:cubicBezTo>
                    <a:pt x="19011" y="16844"/>
                    <a:pt x="19428" y="17311"/>
                    <a:pt x="19986" y="17636"/>
                  </a:cubicBezTo>
                  <a:cubicBezTo>
                    <a:pt x="20547" y="17961"/>
                    <a:pt x="21134" y="18149"/>
                    <a:pt x="21728" y="18349"/>
                  </a:cubicBezTo>
                  <a:cubicBezTo>
                    <a:pt x="22325" y="18548"/>
                    <a:pt x="22896" y="18741"/>
                    <a:pt x="23399" y="19092"/>
                  </a:cubicBezTo>
                  <a:cubicBezTo>
                    <a:pt x="23849" y="19408"/>
                    <a:pt x="24181" y="19841"/>
                    <a:pt x="24438" y="20322"/>
                  </a:cubicBezTo>
                  <a:cubicBezTo>
                    <a:pt x="24963" y="21299"/>
                    <a:pt x="25240" y="22423"/>
                    <a:pt x="25950" y="23297"/>
                  </a:cubicBezTo>
                  <a:lnTo>
                    <a:pt x="26051" y="23412"/>
                  </a:lnTo>
                  <a:cubicBezTo>
                    <a:pt x="24720" y="22568"/>
                    <a:pt x="23363" y="21754"/>
                    <a:pt x="22000" y="20962"/>
                  </a:cubicBezTo>
                  <a:cubicBezTo>
                    <a:pt x="20763" y="20240"/>
                    <a:pt x="19524" y="19525"/>
                    <a:pt x="18275" y="18828"/>
                  </a:cubicBezTo>
                  <a:cubicBezTo>
                    <a:pt x="17370" y="18322"/>
                    <a:pt x="16453" y="17834"/>
                    <a:pt x="15507" y="17410"/>
                  </a:cubicBezTo>
                  <a:cubicBezTo>
                    <a:pt x="14552" y="16353"/>
                    <a:pt x="14270" y="14893"/>
                    <a:pt x="13979" y="13535"/>
                  </a:cubicBezTo>
                  <a:cubicBezTo>
                    <a:pt x="13741" y="12414"/>
                    <a:pt x="13476" y="11237"/>
                    <a:pt x="12862" y="10264"/>
                  </a:cubicBezTo>
                  <a:cubicBezTo>
                    <a:pt x="12910" y="9646"/>
                    <a:pt x="12951" y="9020"/>
                    <a:pt x="12886" y="8397"/>
                  </a:cubicBezTo>
                  <a:cubicBezTo>
                    <a:pt x="12879" y="8325"/>
                    <a:pt x="12869" y="8255"/>
                    <a:pt x="12857" y="8183"/>
                  </a:cubicBezTo>
                  <a:cubicBezTo>
                    <a:pt x="12920" y="8183"/>
                    <a:pt x="12978" y="8151"/>
                    <a:pt x="13011" y="8098"/>
                  </a:cubicBezTo>
                  <a:cubicBezTo>
                    <a:pt x="13353" y="7490"/>
                    <a:pt x="13550" y="6811"/>
                    <a:pt x="13589" y="6113"/>
                  </a:cubicBezTo>
                  <a:cubicBezTo>
                    <a:pt x="13603" y="5771"/>
                    <a:pt x="13584" y="5429"/>
                    <a:pt x="13524" y="5095"/>
                  </a:cubicBezTo>
                  <a:cubicBezTo>
                    <a:pt x="13459" y="4729"/>
                    <a:pt x="13315" y="4387"/>
                    <a:pt x="13245" y="4024"/>
                  </a:cubicBezTo>
                  <a:cubicBezTo>
                    <a:pt x="13175" y="3658"/>
                    <a:pt x="13221" y="3290"/>
                    <a:pt x="13209" y="2919"/>
                  </a:cubicBezTo>
                  <a:cubicBezTo>
                    <a:pt x="13199" y="2573"/>
                    <a:pt x="13141" y="2231"/>
                    <a:pt x="13040" y="1901"/>
                  </a:cubicBezTo>
                  <a:cubicBezTo>
                    <a:pt x="12836" y="1256"/>
                    <a:pt x="12436" y="650"/>
                    <a:pt x="11904" y="224"/>
                  </a:cubicBezTo>
                  <a:cubicBezTo>
                    <a:pt x="11737" y="89"/>
                    <a:pt x="11540" y="1"/>
                    <a:pt x="113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019" name="Google Shape;8019;p56"/>
          <p:cNvGrpSpPr/>
          <p:nvPr/>
        </p:nvGrpSpPr>
        <p:grpSpPr>
          <a:xfrm rot="5400000">
            <a:off x="7249197" y="496596"/>
            <a:ext cx="543588" cy="564021"/>
            <a:chOff x="1843825" y="3806950"/>
            <a:chExt cx="1608250" cy="1668700"/>
          </a:xfrm>
        </p:grpSpPr>
        <p:sp>
          <p:nvSpPr>
            <p:cNvPr id="8020" name="Google Shape;8020;p56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1" name="Google Shape;8021;p56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2" name="Google Shape;8022;p56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3" name="Google Shape;8023;p56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4" name="Google Shape;8024;p56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5" name="Google Shape;8025;p56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6" name="Google Shape;8026;p56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7" name="Google Shape;8027;p56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8" name="Google Shape;8028;p56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9" name="Google Shape;8029;p56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0" name="Google Shape;8030;p56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1" name="Google Shape;8031;p56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2" name="Google Shape;8032;p56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3" name="Google Shape;8033;p56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4" name="Google Shape;8034;p56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5" name="Google Shape;8035;p56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6" name="Google Shape;8036;p56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7" name="Google Shape;8037;p56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8" name="Google Shape;8038;p56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9" name="Google Shape;8039;p56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0" name="Google Shape;8040;p56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1" name="Google Shape;8041;p56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2" name="Google Shape;8042;p56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3" name="Google Shape;8043;p56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4" name="Google Shape;8044;p56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5" name="Google Shape;8045;p56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6" name="Google Shape;8046;p56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7" name="Google Shape;8047;p56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8" name="Google Shape;8048;p56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9" name="Google Shape;8049;p56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0" name="Google Shape;8050;p56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1" name="Google Shape;8051;p56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2" name="Google Shape;8052;p56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3" name="Google Shape;8053;p56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4" name="Google Shape;8054;p56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5" name="Google Shape;8055;p56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6" name="Google Shape;8056;p56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7" name="Google Shape;8057;p56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8" name="Google Shape;8058;p56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9" name="Google Shape;8059;p56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0" name="Google Shape;8060;p56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1" name="Google Shape;8061;p56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2" name="Google Shape;8062;p56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3" name="Google Shape;8063;p56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4" name="Google Shape;8064;p56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5" name="Google Shape;8065;p56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6" name="Google Shape;8066;p56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7" name="Google Shape;8067;p56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8" name="Google Shape;8068;p56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9" name="Google Shape;8069;p56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0" name="Google Shape;8070;p56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1" name="Google Shape;8071;p56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2" name="Google Shape;8072;p56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3" name="Google Shape;8073;p56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4" name="Google Shape;8074;p56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5" name="Google Shape;8075;p56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6" name="Google Shape;8076;p56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7" name="Google Shape;8077;p56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8" name="Google Shape;8078;p56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9" name="Google Shape;8079;p56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0" name="Google Shape;8080;p56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1" name="Google Shape;8081;p56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2" name="Google Shape;8082;p56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3" name="Google Shape;8083;p56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4" name="Google Shape;8084;p56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5" name="Google Shape;8085;p56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6" name="Google Shape;8086;p56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7" name="Google Shape;8087;p56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157" name="Google Shape;8157;p56"/>
          <p:cNvSpPr/>
          <p:nvPr/>
        </p:nvSpPr>
        <p:spPr>
          <a:xfrm>
            <a:off x="8346648" y="5541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58" name="Google Shape;8158;p56"/>
          <p:cNvSpPr/>
          <p:nvPr/>
        </p:nvSpPr>
        <p:spPr>
          <a:xfrm>
            <a:off x="7316699" y="14679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59" name="Google Shape;8159;p56"/>
          <p:cNvSpPr/>
          <p:nvPr/>
        </p:nvSpPr>
        <p:spPr>
          <a:xfrm>
            <a:off x="8346649" y="27991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60" name="Google Shape;8160;p56"/>
          <p:cNvSpPr/>
          <p:nvPr/>
        </p:nvSpPr>
        <p:spPr>
          <a:xfrm flipH="1">
            <a:off x="504981" y="31584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61" name="Google Shape;8161;p56"/>
          <p:cNvSpPr/>
          <p:nvPr/>
        </p:nvSpPr>
        <p:spPr>
          <a:xfrm flipH="1">
            <a:off x="753201" y="3456713"/>
            <a:ext cx="168286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7CDE05-DF91-4EAE-9D79-709A3BBD9639}"/>
              </a:ext>
            </a:extLst>
          </p:cNvPr>
          <p:cNvSpPr/>
          <p:nvPr/>
        </p:nvSpPr>
        <p:spPr>
          <a:xfrm>
            <a:off x="3999571" y="1390185"/>
            <a:ext cx="2958790" cy="1534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188ABDF-9AE8-4A9E-AB55-9E18FB67102C}"/>
              </a:ext>
            </a:extLst>
          </p:cNvPr>
          <p:cNvSpPr/>
          <p:nvPr/>
        </p:nvSpPr>
        <p:spPr>
          <a:xfrm>
            <a:off x="828908" y="3128957"/>
            <a:ext cx="5512420" cy="17227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E243D-B47A-46F8-B83E-D0210BCA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4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xmlns="" id="{94C2CEF3-A286-4303-82FF-572258B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93" b="94110" l="57261" r="93386">
                        <a14:foregroundMark x1="66009" y1="50395" x2="67136" y2="7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5" t="41103" r="8134" b="23369"/>
          <a:stretch/>
        </p:blipFill>
        <p:spPr bwMode="auto">
          <a:xfrm>
            <a:off x="5805197" y="2111299"/>
            <a:ext cx="3338804" cy="30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244874" y="1390186"/>
            <a:ext cx="2824976" cy="1534742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D44738B0-3080-4A4E-A83C-3EF47CEC4A81}"/>
              </a:ext>
            </a:extLst>
          </p:cNvPr>
          <p:cNvSpPr/>
          <p:nvPr/>
        </p:nvSpPr>
        <p:spPr>
          <a:xfrm>
            <a:off x="274610" y="349933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701E33-FA75-4F72-A5C5-8070DD5AF9FA}"/>
              </a:ext>
            </a:extLst>
          </p:cNvPr>
          <p:cNvSpPr/>
          <p:nvPr/>
        </p:nvSpPr>
        <p:spPr>
          <a:xfrm>
            <a:off x="274610" y="697156"/>
            <a:ext cx="3605560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76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4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244874" y="1300976"/>
            <a:ext cx="2549912" cy="1353014"/>
          </a:xfrm>
          <a:prstGeom prst="roundRect">
            <a:avLst/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7CDE05-DF91-4EAE-9D79-709A3BBD9639}"/>
              </a:ext>
            </a:extLst>
          </p:cNvPr>
          <p:cNvSpPr/>
          <p:nvPr/>
        </p:nvSpPr>
        <p:spPr>
          <a:xfrm>
            <a:off x="3427140" y="1431230"/>
            <a:ext cx="1546303" cy="998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A484B8-3217-4F1E-9292-E71A28C16A04}"/>
              </a:ext>
            </a:extLst>
          </p:cNvPr>
          <p:cNvSpPr/>
          <p:nvPr/>
        </p:nvSpPr>
        <p:spPr>
          <a:xfrm>
            <a:off x="3575372" y="3222703"/>
            <a:ext cx="5375340" cy="13530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36C8ECF1-3117-4796-BA46-35EEA5F63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9" r="14128"/>
          <a:stretch/>
        </p:blipFill>
        <p:spPr bwMode="auto">
          <a:xfrm>
            <a:off x="-446054" y="2417132"/>
            <a:ext cx="2936493" cy="308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1FFF218-B1D2-4906-B607-215DC7D60A8E}"/>
              </a:ext>
            </a:extLst>
          </p:cNvPr>
          <p:cNvSpPr/>
          <p:nvPr/>
        </p:nvSpPr>
        <p:spPr>
          <a:xfrm>
            <a:off x="5605797" y="1466008"/>
            <a:ext cx="3319799" cy="964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09C97AE9-5105-4942-9458-28324F1325B6}"/>
              </a:ext>
            </a:extLst>
          </p:cNvPr>
          <p:cNvSpPr/>
          <p:nvPr/>
        </p:nvSpPr>
        <p:spPr>
          <a:xfrm>
            <a:off x="2854710" y="167248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498F64F5-7949-4CC5-A780-71A70B11AD3C}"/>
              </a:ext>
            </a:extLst>
          </p:cNvPr>
          <p:cNvSpPr/>
          <p:nvPr/>
        </p:nvSpPr>
        <p:spPr>
          <a:xfrm>
            <a:off x="5103087" y="167248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124C63D4-952F-4BD5-8FA2-3CBA13B72E83}"/>
              </a:ext>
            </a:extLst>
          </p:cNvPr>
          <p:cNvSpPr/>
          <p:nvPr/>
        </p:nvSpPr>
        <p:spPr>
          <a:xfrm>
            <a:off x="3018261" y="3600068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6E47948-0398-4D44-8599-965FAC09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1A1438B-8519-47D6-A24C-3A886F0ADFF1}"/>
              </a:ext>
            </a:extLst>
          </p:cNvPr>
          <p:cNvSpPr/>
          <p:nvPr/>
        </p:nvSpPr>
        <p:spPr>
          <a:xfrm>
            <a:off x="274610" y="697156"/>
            <a:ext cx="3605560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4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9A9170D-1EA3-47D9-A781-58033BAB871A}"/>
              </a:ext>
            </a:extLst>
          </p:cNvPr>
          <p:cNvSpPr/>
          <p:nvPr/>
        </p:nvSpPr>
        <p:spPr>
          <a:xfrm>
            <a:off x="691374" y="2845961"/>
            <a:ext cx="4445619" cy="13447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691374" y="1442613"/>
            <a:ext cx="2148470" cy="854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Bom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7CDE05-DF91-4EAE-9D79-709A3BBD9639}"/>
              </a:ext>
            </a:extLst>
          </p:cNvPr>
          <p:cNvSpPr/>
          <p:nvPr/>
        </p:nvSpPr>
        <p:spPr>
          <a:xfrm>
            <a:off x="3568390" y="1442613"/>
            <a:ext cx="2051825" cy="854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dội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1861B9E-964B-436A-9387-880A7373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483" y1="12129" x2="40853" y2="26485"/>
                        <a14:foregroundMark x1="60924" y1="41584" x2="63233" y2="49752"/>
                        <a14:foregroundMark x1="14032" y1="48267" x2="16519" y2="66089"/>
                        <a14:foregroundMark x1="16519" y1="66089" x2="16519" y2="66089"/>
                        <a14:backgroundMark x1="69094" y1="34406" x2="95204" y2="61881"/>
                        <a14:backgroundMark x1="66252" y1="37376" x2="85613" y2="59406"/>
                        <a14:backgroundMark x1="80817" y1="64109" x2="76021" y2="74257"/>
                        <a14:backgroundMark x1="68384" y1="21287" x2="82416" y2="34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769"/>
          <a:stretch/>
        </p:blipFill>
        <p:spPr bwMode="auto">
          <a:xfrm>
            <a:off x="4406302" y="1024984"/>
            <a:ext cx="4737699" cy="45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52D1E14-8019-466F-B98F-3B26B22E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C7B2C4A-AEB2-49CE-83C8-3956B345AFFA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2E83F038-66F6-4DFA-82BC-F40C3ED06662}"/>
              </a:ext>
            </a:extLst>
          </p:cNvPr>
          <p:cNvSpPr/>
          <p:nvPr/>
        </p:nvSpPr>
        <p:spPr>
          <a:xfrm>
            <a:off x="274609" y="3290335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0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49AB898-8406-4906-9595-3360B03192F4}"/>
              </a:ext>
            </a:extLst>
          </p:cNvPr>
          <p:cNvSpPr/>
          <p:nvPr/>
        </p:nvSpPr>
        <p:spPr>
          <a:xfrm>
            <a:off x="244874" y="1596353"/>
            <a:ext cx="2908642" cy="1184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9A9170D-1EA3-47D9-A781-58033BAB871A}"/>
              </a:ext>
            </a:extLst>
          </p:cNvPr>
          <p:cNvSpPr/>
          <p:nvPr/>
        </p:nvSpPr>
        <p:spPr>
          <a:xfrm>
            <a:off x="4007006" y="1596353"/>
            <a:ext cx="2261418" cy="1181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6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(Anh)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2FB882E-32B4-4032-94A0-F58E9CB418AF}"/>
              </a:ext>
            </a:extLst>
          </p:cNvPr>
          <p:cNvSpPr/>
          <p:nvPr/>
        </p:nvSpPr>
        <p:spPr>
          <a:xfrm>
            <a:off x="1159727" y="3427866"/>
            <a:ext cx="4891666" cy="965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52D1E14-8019-466F-B98F-3B26B22E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C7B2C4A-AEB2-49CE-83C8-3956B345AFFA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4" descr="Lính Cầm Súng Hình ảnh | Định dạng hình ảnh PSD 401502579| vn.lovepik.com">
            <a:extLst>
              <a:ext uri="{FF2B5EF4-FFF2-40B4-BE49-F238E27FC236}">
                <a16:creationId xmlns:a16="http://schemas.microsoft.com/office/drawing/2014/main" xmlns="" id="{80A59CB5-D356-4F02-8D3D-9C46A9FE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512">
                        <a14:foregroundMark x1="91512" y1="35116" x2="91279" y2="78721"/>
                        <a14:foregroundMark x1="87326" y1="86977" x2="10814" y2="8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38" y="1776760"/>
            <a:ext cx="3738446" cy="37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5666EF72-F0AE-44A6-904E-57B5DCE313D5}"/>
              </a:ext>
            </a:extLst>
          </p:cNvPr>
          <p:cNvSpPr/>
          <p:nvPr/>
        </p:nvSpPr>
        <p:spPr>
          <a:xfrm>
            <a:off x="587298" y="3642732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1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1903367" y="1473431"/>
            <a:ext cx="2824976" cy="958668"/>
          </a:xfrm>
          <a:custGeom>
            <a:avLst/>
            <a:gdLst>
              <a:gd name="connsiteX0" fmla="*/ 0 w 2824976"/>
              <a:gd name="connsiteY0" fmla="*/ 159781 h 958668"/>
              <a:gd name="connsiteX1" fmla="*/ 159781 w 2824976"/>
              <a:gd name="connsiteY1" fmla="*/ 0 h 958668"/>
              <a:gd name="connsiteX2" fmla="*/ 710972 w 2824976"/>
              <a:gd name="connsiteY2" fmla="*/ 0 h 958668"/>
              <a:gd name="connsiteX3" fmla="*/ 1362380 w 2824976"/>
              <a:gd name="connsiteY3" fmla="*/ 0 h 958668"/>
              <a:gd name="connsiteX4" fmla="*/ 1913571 w 2824976"/>
              <a:gd name="connsiteY4" fmla="*/ 0 h 958668"/>
              <a:gd name="connsiteX5" fmla="*/ 2665195 w 2824976"/>
              <a:gd name="connsiteY5" fmla="*/ 0 h 958668"/>
              <a:gd name="connsiteX6" fmla="*/ 2824976 w 2824976"/>
              <a:gd name="connsiteY6" fmla="*/ 159781 h 958668"/>
              <a:gd name="connsiteX7" fmla="*/ 2824976 w 2824976"/>
              <a:gd name="connsiteY7" fmla="*/ 798887 h 958668"/>
              <a:gd name="connsiteX8" fmla="*/ 2665195 w 2824976"/>
              <a:gd name="connsiteY8" fmla="*/ 958668 h 958668"/>
              <a:gd name="connsiteX9" fmla="*/ 2114004 w 2824976"/>
              <a:gd name="connsiteY9" fmla="*/ 958668 h 958668"/>
              <a:gd name="connsiteX10" fmla="*/ 1462596 w 2824976"/>
              <a:gd name="connsiteY10" fmla="*/ 958668 h 958668"/>
              <a:gd name="connsiteX11" fmla="*/ 811189 w 2824976"/>
              <a:gd name="connsiteY11" fmla="*/ 958668 h 958668"/>
              <a:gd name="connsiteX12" fmla="*/ 159781 w 2824976"/>
              <a:gd name="connsiteY12" fmla="*/ 958668 h 958668"/>
              <a:gd name="connsiteX13" fmla="*/ 0 w 2824976"/>
              <a:gd name="connsiteY13" fmla="*/ 798887 h 958668"/>
              <a:gd name="connsiteX14" fmla="*/ 0 w 2824976"/>
              <a:gd name="connsiteY14" fmla="*/ 159781 h 9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4976" h="958668" fill="none" extrusionOk="0">
                <a:moveTo>
                  <a:pt x="0" y="159781"/>
                </a:moveTo>
                <a:cubicBezTo>
                  <a:pt x="-5751" y="66212"/>
                  <a:pt x="71651" y="2602"/>
                  <a:pt x="159781" y="0"/>
                </a:cubicBezTo>
                <a:cubicBezTo>
                  <a:pt x="288594" y="13458"/>
                  <a:pt x="548278" y="2589"/>
                  <a:pt x="710972" y="0"/>
                </a:cubicBezTo>
                <a:cubicBezTo>
                  <a:pt x="873666" y="-2589"/>
                  <a:pt x="1071789" y="-29514"/>
                  <a:pt x="1362380" y="0"/>
                </a:cubicBezTo>
                <a:cubicBezTo>
                  <a:pt x="1652971" y="29514"/>
                  <a:pt x="1771134" y="-14958"/>
                  <a:pt x="1913571" y="0"/>
                </a:cubicBezTo>
                <a:cubicBezTo>
                  <a:pt x="2056008" y="14958"/>
                  <a:pt x="2331878" y="23745"/>
                  <a:pt x="2665195" y="0"/>
                </a:cubicBezTo>
                <a:cubicBezTo>
                  <a:pt x="2747330" y="6921"/>
                  <a:pt x="2826559" y="73480"/>
                  <a:pt x="2824976" y="159781"/>
                </a:cubicBezTo>
                <a:cubicBezTo>
                  <a:pt x="2816511" y="423787"/>
                  <a:pt x="2796742" y="645786"/>
                  <a:pt x="2824976" y="798887"/>
                </a:cubicBezTo>
                <a:cubicBezTo>
                  <a:pt x="2820662" y="884981"/>
                  <a:pt x="2762408" y="959678"/>
                  <a:pt x="2665195" y="958668"/>
                </a:cubicBezTo>
                <a:cubicBezTo>
                  <a:pt x="2415675" y="971588"/>
                  <a:pt x="2334478" y="979218"/>
                  <a:pt x="2114004" y="958668"/>
                </a:cubicBezTo>
                <a:cubicBezTo>
                  <a:pt x="1893530" y="938118"/>
                  <a:pt x="1735097" y="949152"/>
                  <a:pt x="1462596" y="958668"/>
                </a:cubicBezTo>
                <a:cubicBezTo>
                  <a:pt x="1190095" y="968184"/>
                  <a:pt x="956493" y="970834"/>
                  <a:pt x="811189" y="958668"/>
                </a:cubicBezTo>
                <a:cubicBezTo>
                  <a:pt x="665885" y="946502"/>
                  <a:pt x="412333" y="970611"/>
                  <a:pt x="159781" y="958668"/>
                </a:cubicBezTo>
                <a:cubicBezTo>
                  <a:pt x="65462" y="954612"/>
                  <a:pt x="-5137" y="889019"/>
                  <a:pt x="0" y="798887"/>
                </a:cubicBezTo>
                <a:cubicBezTo>
                  <a:pt x="13849" y="566805"/>
                  <a:pt x="28342" y="467219"/>
                  <a:pt x="0" y="159781"/>
                </a:cubicBezTo>
                <a:close/>
              </a:path>
              <a:path w="2824976" h="958668" stroke="0" extrusionOk="0">
                <a:moveTo>
                  <a:pt x="0" y="159781"/>
                </a:moveTo>
                <a:cubicBezTo>
                  <a:pt x="3412" y="64360"/>
                  <a:pt x="73169" y="-17573"/>
                  <a:pt x="159781" y="0"/>
                </a:cubicBezTo>
                <a:cubicBezTo>
                  <a:pt x="371376" y="-10645"/>
                  <a:pt x="601172" y="27939"/>
                  <a:pt x="736026" y="0"/>
                </a:cubicBezTo>
                <a:cubicBezTo>
                  <a:pt x="870880" y="-27939"/>
                  <a:pt x="1183558" y="20646"/>
                  <a:pt x="1312271" y="0"/>
                </a:cubicBezTo>
                <a:cubicBezTo>
                  <a:pt x="1440984" y="-20646"/>
                  <a:pt x="1709402" y="23804"/>
                  <a:pt x="1988733" y="0"/>
                </a:cubicBezTo>
                <a:cubicBezTo>
                  <a:pt x="2268064" y="-23804"/>
                  <a:pt x="2352309" y="-29771"/>
                  <a:pt x="2665195" y="0"/>
                </a:cubicBezTo>
                <a:cubicBezTo>
                  <a:pt x="2759342" y="17450"/>
                  <a:pt x="2810802" y="74867"/>
                  <a:pt x="2824976" y="159781"/>
                </a:cubicBezTo>
                <a:cubicBezTo>
                  <a:pt x="2825821" y="473853"/>
                  <a:pt x="2833315" y="602122"/>
                  <a:pt x="2824976" y="798887"/>
                </a:cubicBezTo>
                <a:cubicBezTo>
                  <a:pt x="2835006" y="877523"/>
                  <a:pt x="2741068" y="950257"/>
                  <a:pt x="2665195" y="958668"/>
                </a:cubicBezTo>
                <a:cubicBezTo>
                  <a:pt x="2482428" y="942385"/>
                  <a:pt x="2294780" y="933691"/>
                  <a:pt x="2013787" y="958668"/>
                </a:cubicBezTo>
                <a:cubicBezTo>
                  <a:pt x="1732794" y="983645"/>
                  <a:pt x="1587179" y="951680"/>
                  <a:pt x="1437542" y="958668"/>
                </a:cubicBezTo>
                <a:cubicBezTo>
                  <a:pt x="1287906" y="965656"/>
                  <a:pt x="1069053" y="965217"/>
                  <a:pt x="811189" y="958668"/>
                </a:cubicBezTo>
                <a:cubicBezTo>
                  <a:pt x="553325" y="952119"/>
                  <a:pt x="334697" y="966872"/>
                  <a:pt x="159781" y="958668"/>
                </a:cubicBezTo>
                <a:cubicBezTo>
                  <a:pt x="70899" y="961960"/>
                  <a:pt x="-16697" y="892129"/>
                  <a:pt x="0" y="798887"/>
                </a:cubicBezTo>
                <a:cubicBezTo>
                  <a:pt x="-20507" y="668341"/>
                  <a:pt x="30013" y="306287"/>
                  <a:pt x="0" y="1597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xmlns="" sd="7573652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2FB882E-32B4-4032-94A0-F58E9CB418AF}"/>
              </a:ext>
            </a:extLst>
          </p:cNvPr>
          <p:cNvSpPr/>
          <p:nvPr/>
        </p:nvSpPr>
        <p:spPr>
          <a:xfrm>
            <a:off x="966440" y="3081712"/>
            <a:ext cx="4921404" cy="1901429"/>
          </a:xfrm>
          <a:custGeom>
            <a:avLst/>
            <a:gdLst>
              <a:gd name="connsiteX0" fmla="*/ 0 w 4921404"/>
              <a:gd name="connsiteY0" fmla="*/ 316911 h 1901429"/>
              <a:gd name="connsiteX1" fmla="*/ 316911 w 4921404"/>
              <a:gd name="connsiteY1" fmla="*/ 0 h 1901429"/>
              <a:gd name="connsiteX2" fmla="*/ 972299 w 4921404"/>
              <a:gd name="connsiteY2" fmla="*/ 0 h 1901429"/>
              <a:gd name="connsiteX3" fmla="*/ 1627686 w 4921404"/>
              <a:gd name="connsiteY3" fmla="*/ 0 h 1901429"/>
              <a:gd name="connsiteX4" fmla="*/ 2111570 w 4921404"/>
              <a:gd name="connsiteY4" fmla="*/ 0 h 1901429"/>
              <a:gd name="connsiteX5" fmla="*/ 2595455 w 4921404"/>
              <a:gd name="connsiteY5" fmla="*/ 0 h 1901429"/>
              <a:gd name="connsiteX6" fmla="*/ 3250842 w 4921404"/>
              <a:gd name="connsiteY6" fmla="*/ 0 h 1901429"/>
              <a:gd name="connsiteX7" fmla="*/ 3949105 w 4921404"/>
              <a:gd name="connsiteY7" fmla="*/ 0 h 1901429"/>
              <a:gd name="connsiteX8" fmla="*/ 4604493 w 4921404"/>
              <a:gd name="connsiteY8" fmla="*/ 0 h 1901429"/>
              <a:gd name="connsiteX9" fmla="*/ 4921404 w 4921404"/>
              <a:gd name="connsiteY9" fmla="*/ 316911 h 1901429"/>
              <a:gd name="connsiteX10" fmla="*/ 4921404 w 4921404"/>
              <a:gd name="connsiteY10" fmla="*/ 950715 h 1901429"/>
              <a:gd name="connsiteX11" fmla="*/ 4921404 w 4921404"/>
              <a:gd name="connsiteY11" fmla="*/ 1584518 h 1901429"/>
              <a:gd name="connsiteX12" fmla="*/ 4604493 w 4921404"/>
              <a:gd name="connsiteY12" fmla="*/ 1901429 h 1901429"/>
              <a:gd name="connsiteX13" fmla="*/ 4034857 w 4921404"/>
              <a:gd name="connsiteY13" fmla="*/ 1901429 h 1901429"/>
              <a:gd name="connsiteX14" fmla="*/ 3550973 w 4921404"/>
              <a:gd name="connsiteY14" fmla="*/ 1901429 h 1901429"/>
              <a:gd name="connsiteX15" fmla="*/ 2938461 w 4921404"/>
              <a:gd name="connsiteY15" fmla="*/ 1901429 h 1901429"/>
              <a:gd name="connsiteX16" fmla="*/ 2411701 w 4921404"/>
              <a:gd name="connsiteY16" fmla="*/ 1901429 h 1901429"/>
              <a:gd name="connsiteX17" fmla="*/ 1884941 w 4921404"/>
              <a:gd name="connsiteY17" fmla="*/ 1901429 h 1901429"/>
              <a:gd name="connsiteX18" fmla="*/ 1358181 w 4921404"/>
              <a:gd name="connsiteY18" fmla="*/ 1901429 h 1901429"/>
              <a:gd name="connsiteX19" fmla="*/ 316911 w 4921404"/>
              <a:gd name="connsiteY19" fmla="*/ 1901429 h 1901429"/>
              <a:gd name="connsiteX20" fmla="*/ 0 w 4921404"/>
              <a:gd name="connsiteY20" fmla="*/ 1584518 h 1901429"/>
              <a:gd name="connsiteX21" fmla="*/ 0 w 4921404"/>
              <a:gd name="connsiteY21" fmla="*/ 925362 h 1901429"/>
              <a:gd name="connsiteX22" fmla="*/ 0 w 4921404"/>
              <a:gd name="connsiteY22" fmla="*/ 316911 h 190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21404" h="1901429" extrusionOk="0">
                <a:moveTo>
                  <a:pt x="0" y="316911"/>
                </a:moveTo>
                <a:cubicBezTo>
                  <a:pt x="-11779" y="137093"/>
                  <a:pt x="133866" y="11717"/>
                  <a:pt x="316911" y="0"/>
                </a:cubicBezTo>
                <a:cubicBezTo>
                  <a:pt x="545360" y="-32455"/>
                  <a:pt x="777358" y="-8872"/>
                  <a:pt x="972299" y="0"/>
                </a:cubicBezTo>
                <a:cubicBezTo>
                  <a:pt x="1167240" y="8872"/>
                  <a:pt x="1423070" y="-24974"/>
                  <a:pt x="1627686" y="0"/>
                </a:cubicBezTo>
                <a:cubicBezTo>
                  <a:pt x="1832302" y="24974"/>
                  <a:pt x="1909579" y="1668"/>
                  <a:pt x="2111570" y="0"/>
                </a:cubicBezTo>
                <a:cubicBezTo>
                  <a:pt x="2313561" y="-1668"/>
                  <a:pt x="2356905" y="5430"/>
                  <a:pt x="2595455" y="0"/>
                </a:cubicBezTo>
                <a:cubicBezTo>
                  <a:pt x="2834006" y="-5430"/>
                  <a:pt x="3003202" y="-12074"/>
                  <a:pt x="3250842" y="0"/>
                </a:cubicBezTo>
                <a:cubicBezTo>
                  <a:pt x="3498482" y="12074"/>
                  <a:pt x="3630628" y="15984"/>
                  <a:pt x="3949105" y="0"/>
                </a:cubicBezTo>
                <a:cubicBezTo>
                  <a:pt x="4267582" y="-15984"/>
                  <a:pt x="4445079" y="20004"/>
                  <a:pt x="4604493" y="0"/>
                </a:cubicBezTo>
                <a:cubicBezTo>
                  <a:pt x="4790234" y="7680"/>
                  <a:pt x="4922647" y="164348"/>
                  <a:pt x="4921404" y="316911"/>
                </a:cubicBezTo>
                <a:cubicBezTo>
                  <a:pt x="4926175" y="528873"/>
                  <a:pt x="4890950" y="785952"/>
                  <a:pt x="4921404" y="950715"/>
                </a:cubicBezTo>
                <a:cubicBezTo>
                  <a:pt x="4951858" y="1115478"/>
                  <a:pt x="4909575" y="1367909"/>
                  <a:pt x="4921404" y="1584518"/>
                </a:cubicBezTo>
                <a:cubicBezTo>
                  <a:pt x="4935326" y="1774058"/>
                  <a:pt x="4783039" y="1889637"/>
                  <a:pt x="4604493" y="1901429"/>
                </a:cubicBezTo>
                <a:cubicBezTo>
                  <a:pt x="4486173" y="1876987"/>
                  <a:pt x="4299237" y="1900246"/>
                  <a:pt x="4034857" y="1901429"/>
                </a:cubicBezTo>
                <a:cubicBezTo>
                  <a:pt x="3770477" y="1902612"/>
                  <a:pt x="3753614" y="1888864"/>
                  <a:pt x="3550973" y="1901429"/>
                </a:cubicBezTo>
                <a:cubicBezTo>
                  <a:pt x="3348332" y="1913994"/>
                  <a:pt x="3132482" y="1888397"/>
                  <a:pt x="2938461" y="1901429"/>
                </a:cubicBezTo>
                <a:cubicBezTo>
                  <a:pt x="2744440" y="1914461"/>
                  <a:pt x="2517093" y="1876517"/>
                  <a:pt x="2411701" y="1901429"/>
                </a:cubicBezTo>
                <a:cubicBezTo>
                  <a:pt x="2306309" y="1926341"/>
                  <a:pt x="2091252" y="1913502"/>
                  <a:pt x="1884941" y="1901429"/>
                </a:cubicBezTo>
                <a:cubicBezTo>
                  <a:pt x="1678630" y="1889356"/>
                  <a:pt x="1476602" y="1906673"/>
                  <a:pt x="1358181" y="1901429"/>
                </a:cubicBezTo>
                <a:cubicBezTo>
                  <a:pt x="1239760" y="1896185"/>
                  <a:pt x="718663" y="1899625"/>
                  <a:pt x="316911" y="1901429"/>
                </a:cubicBezTo>
                <a:cubicBezTo>
                  <a:pt x="143102" y="1916733"/>
                  <a:pt x="17167" y="1740358"/>
                  <a:pt x="0" y="1584518"/>
                </a:cubicBezTo>
                <a:cubicBezTo>
                  <a:pt x="-32156" y="1384505"/>
                  <a:pt x="-27545" y="1062453"/>
                  <a:pt x="0" y="925362"/>
                </a:cubicBezTo>
                <a:cubicBezTo>
                  <a:pt x="27545" y="788271"/>
                  <a:pt x="28430" y="525737"/>
                  <a:pt x="0" y="316911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:ask="http://schemas.microsoft.com/office/drawing/2018/sketchyshapes" xmlns="" sd="8943337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8839B93-9470-4626-8646-EAFAFD64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EB05650-5019-471F-96B8-57E1CB05353E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lendar Clipart Graphic Png - Calendar Clip Art Transparent PNG - 750x745  - Free Download on NicePNG">
            <a:extLst>
              <a:ext uri="{FF2B5EF4-FFF2-40B4-BE49-F238E27FC236}">
                <a16:creationId xmlns:a16="http://schemas.microsoft.com/office/drawing/2014/main" xmlns="" id="{15B67B4E-EA18-4386-9320-BA99CF09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9" b="90000" l="7561" r="93171">
                        <a14:foregroundMark x1="58537" y1="8049" x2="58537" y2="8049"/>
                        <a14:foregroundMark x1="91463" y1="50976" x2="91463" y2="50976"/>
                        <a14:foregroundMark x1="93171" y1="65732" x2="80610" y2="83780"/>
                        <a14:foregroundMark x1="80610" y1="83780" x2="80366" y2="83780"/>
                        <a14:foregroundMark x1="7561" y1="48415" x2="12561" y2="49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0" y="1278379"/>
            <a:ext cx="1471496" cy="14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C33A9709-FD64-453E-ADAC-4D9FDD26C46B}"/>
              </a:ext>
            </a:extLst>
          </p:cNvPr>
          <p:cNvSpPr/>
          <p:nvPr/>
        </p:nvSpPr>
        <p:spPr>
          <a:xfrm>
            <a:off x="552300" y="3881349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ELODIES OF CHILDHOOD - Những bài hát Tuổi Thơ on Behance">
            <a:extLst>
              <a:ext uri="{FF2B5EF4-FFF2-40B4-BE49-F238E27FC236}">
                <a16:creationId xmlns:a16="http://schemas.microsoft.com/office/drawing/2014/main" xmlns="" id="{E76FBE41-6C73-486C-A720-3F0A6EA9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1899" l="6719" r="91198">
                        <a14:foregroundMark x1="6719" y1="62430" x2="12552" y2="74734"/>
                        <a14:foregroundMark x1="27708" y1="91949" x2="72604" y2="89316"/>
                        <a14:foregroundMark x1="88802" y1="50582" x2="91198" y2="7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28" y="1881332"/>
            <a:ext cx="3338267" cy="34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03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2691317" y="1288170"/>
            <a:ext cx="1932722" cy="7458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cóc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B7CDE05-DF91-4EAE-9D79-709A3BBD9639}"/>
              </a:ext>
            </a:extLst>
          </p:cNvPr>
          <p:cNvSpPr/>
          <p:nvPr/>
        </p:nvSpPr>
        <p:spPr>
          <a:xfrm>
            <a:off x="4921406" y="1288170"/>
            <a:ext cx="3657756" cy="7458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49AB898-8406-4906-9595-3360B03192F4}"/>
              </a:ext>
            </a:extLst>
          </p:cNvPr>
          <p:cNvSpPr/>
          <p:nvPr/>
        </p:nvSpPr>
        <p:spPr>
          <a:xfrm>
            <a:off x="2691317" y="2310698"/>
            <a:ext cx="1932722" cy="745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9A9170D-1EA3-47D9-A781-58033BAB871A}"/>
              </a:ext>
            </a:extLst>
          </p:cNvPr>
          <p:cNvSpPr/>
          <p:nvPr/>
        </p:nvSpPr>
        <p:spPr>
          <a:xfrm>
            <a:off x="4921406" y="2310697"/>
            <a:ext cx="3657756" cy="7458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2FB882E-32B4-4032-94A0-F58E9CB418AF}"/>
              </a:ext>
            </a:extLst>
          </p:cNvPr>
          <p:cNvSpPr/>
          <p:nvPr/>
        </p:nvSpPr>
        <p:spPr>
          <a:xfrm>
            <a:off x="2691317" y="3333225"/>
            <a:ext cx="1932722" cy="7458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9FBFEF-7102-46DE-BE02-1F1C5702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99013" l="9626" r="89840">
                        <a14:foregroundMark x1="42781" y1="13651" x2="49198" y2="67434"/>
                        <a14:foregroundMark x1="49198" y1="67434" x2="48930" y2="67434"/>
                        <a14:foregroundMark x1="58289" y1="43092" x2="62032" y2="58388"/>
                        <a14:foregroundMark x1="68449" y1="51151" x2="86631" y2="70724"/>
                        <a14:foregroundMark x1="86631" y1="70724" x2="87166" y2="70888"/>
                        <a14:foregroundMark x1="87433" y1="72862" x2="86631" y2="78454"/>
                        <a14:foregroundMark x1="25936" y1="46382" x2="16578" y2="63158"/>
                        <a14:foregroundMark x1="50535" y1="15461" x2="54545" y2="18421"/>
                        <a14:foregroundMark x1="87166" y1="79441" x2="85294" y2="81414"/>
                        <a14:foregroundMark x1="82888" y1="74342" x2="82888" y2="76809"/>
                        <a14:foregroundMark x1="83155" y1="75822" x2="79412" y2="78125"/>
                        <a14:foregroundMark x1="14706" y1="78125" x2="11765" y2="87664"/>
                        <a14:foregroundMark x1="11765" y1="87664" x2="11765" y2="87664"/>
                        <a14:foregroundMark x1="21658" y1="81086" x2="27540" y2="90954"/>
                        <a14:foregroundMark x1="27540" y1="90954" x2="28075" y2="90954"/>
                        <a14:foregroundMark x1="33155" y1="92105" x2="63904" y2="99013"/>
                        <a14:foregroundMark x1="63904" y1="99013" x2="67647" y2="97862"/>
                        <a14:foregroundMark x1="66578" y1="44079" x2="65508" y2="5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31" y="527824"/>
            <a:ext cx="2962851" cy="4656512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8DC7D0F-4413-459C-8CED-7AD59D3930D6}"/>
              </a:ext>
            </a:extLst>
          </p:cNvPr>
          <p:cNvSpPr/>
          <p:nvPr/>
        </p:nvSpPr>
        <p:spPr>
          <a:xfrm>
            <a:off x="4921406" y="3333224"/>
            <a:ext cx="3657756" cy="745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97C6D67-91C4-4D84-BD53-5BD84FD0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635EC89-2AB8-447A-8571-8E3556EDEEF9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639492" y="1553736"/>
            <a:ext cx="5634927" cy="2642504"/>
          </a:xfrm>
          <a:custGeom>
            <a:avLst/>
            <a:gdLst>
              <a:gd name="connsiteX0" fmla="*/ 0 w 5634927"/>
              <a:gd name="connsiteY0" fmla="*/ 440426 h 2642504"/>
              <a:gd name="connsiteX1" fmla="*/ 440426 w 5634927"/>
              <a:gd name="connsiteY1" fmla="*/ 0 h 2642504"/>
              <a:gd name="connsiteX2" fmla="*/ 1214661 w 5634927"/>
              <a:gd name="connsiteY2" fmla="*/ 0 h 2642504"/>
              <a:gd name="connsiteX3" fmla="*/ 1988896 w 5634927"/>
              <a:gd name="connsiteY3" fmla="*/ 0 h 2642504"/>
              <a:gd name="connsiteX4" fmla="*/ 2525427 w 5634927"/>
              <a:gd name="connsiteY4" fmla="*/ 0 h 2642504"/>
              <a:gd name="connsiteX5" fmla="*/ 3109500 w 5634927"/>
              <a:gd name="connsiteY5" fmla="*/ 0 h 2642504"/>
              <a:gd name="connsiteX6" fmla="*/ 3788653 w 5634927"/>
              <a:gd name="connsiteY6" fmla="*/ 0 h 2642504"/>
              <a:gd name="connsiteX7" fmla="*/ 4562888 w 5634927"/>
              <a:gd name="connsiteY7" fmla="*/ 0 h 2642504"/>
              <a:gd name="connsiteX8" fmla="*/ 5194501 w 5634927"/>
              <a:gd name="connsiteY8" fmla="*/ 0 h 2642504"/>
              <a:gd name="connsiteX9" fmla="*/ 5634927 w 5634927"/>
              <a:gd name="connsiteY9" fmla="*/ 440426 h 2642504"/>
              <a:gd name="connsiteX10" fmla="*/ 5634927 w 5634927"/>
              <a:gd name="connsiteY10" fmla="*/ 1045260 h 2642504"/>
              <a:gd name="connsiteX11" fmla="*/ 5634927 w 5634927"/>
              <a:gd name="connsiteY11" fmla="*/ 1632477 h 2642504"/>
              <a:gd name="connsiteX12" fmla="*/ 5634927 w 5634927"/>
              <a:gd name="connsiteY12" fmla="*/ 2202078 h 2642504"/>
              <a:gd name="connsiteX13" fmla="*/ 5194501 w 5634927"/>
              <a:gd name="connsiteY13" fmla="*/ 2642504 h 2642504"/>
              <a:gd name="connsiteX14" fmla="*/ 4610429 w 5634927"/>
              <a:gd name="connsiteY14" fmla="*/ 2642504 h 2642504"/>
              <a:gd name="connsiteX15" fmla="*/ 3978816 w 5634927"/>
              <a:gd name="connsiteY15" fmla="*/ 2642504 h 2642504"/>
              <a:gd name="connsiteX16" fmla="*/ 3252122 w 5634927"/>
              <a:gd name="connsiteY16" fmla="*/ 2642504 h 2642504"/>
              <a:gd name="connsiteX17" fmla="*/ 2572968 w 5634927"/>
              <a:gd name="connsiteY17" fmla="*/ 2642504 h 2642504"/>
              <a:gd name="connsiteX18" fmla="*/ 2036437 w 5634927"/>
              <a:gd name="connsiteY18" fmla="*/ 2642504 h 2642504"/>
              <a:gd name="connsiteX19" fmla="*/ 1309743 w 5634927"/>
              <a:gd name="connsiteY19" fmla="*/ 2642504 h 2642504"/>
              <a:gd name="connsiteX20" fmla="*/ 440426 w 5634927"/>
              <a:gd name="connsiteY20" fmla="*/ 2642504 h 2642504"/>
              <a:gd name="connsiteX21" fmla="*/ 0 w 5634927"/>
              <a:gd name="connsiteY21" fmla="*/ 2202078 h 2642504"/>
              <a:gd name="connsiteX22" fmla="*/ 0 w 5634927"/>
              <a:gd name="connsiteY22" fmla="*/ 1667710 h 2642504"/>
              <a:gd name="connsiteX23" fmla="*/ 0 w 5634927"/>
              <a:gd name="connsiteY23" fmla="*/ 1045260 h 2642504"/>
              <a:gd name="connsiteX24" fmla="*/ 0 w 5634927"/>
              <a:gd name="connsiteY24" fmla="*/ 440426 h 264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34927" h="2642504" extrusionOk="0">
                <a:moveTo>
                  <a:pt x="0" y="440426"/>
                </a:moveTo>
                <a:cubicBezTo>
                  <a:pt x="-29262" y="218881"/>
                  <a:pt x="219452" y="4338"/>
                  <a:pt x="440426" y="0"/>
                </a:cubicBezTo>
                <a:cubicBezTo>
                  <a:pt x="641887" y="-10648"/>
                  <a:pt x="1012243" y="-10522"/>
                  <a:pt x="1214661" y="0"/>
                </a:cubicBezTo>
                <a:cubicBezTo>
                  <a:pt x="1417079" y="10522"/>
                  <a:pt x="1724549" y="17970"/>
                  <a:pt x="1988896" y="0"/>
                </a:cubicBezTo>
                <a:cubicBezTo>
                  <a:pt x="2253243" y="-17970"/>
                  <a:pt x="2365641" y="7325"/>
                  <a:pt x="2525427" y="0"/>
                </a:cubicBezTo>
                <a:cubicBezTo>
                  <a:pt x="2685213" y="-7325"/>
                  <a:pt x="2843313" y="13495"/>
                  <a:pt x="3109500" y="0"/>
                </a:cubicBezTo>
                <a:cubicBezTo>
                  <a:pt x="3375687" y="-13495"/>
                  <a:pt x="3506249" y="-10721"/>
                  <a:pt x="3788653" y="0"/>
                </a:cubicBezTo>
                <a:cubicBezTo>
                  <a:pt x="4071057" y="10721"/>
                  <a:pt x="4403778" y="6547"/>
                  <a:pt x="4562888" y="0"/>
                </a:cubicBezTo>
                <a:cubicBezTo>
                  <a:pt x="4721999" y="-6547"/>
                  <a:pt x="4975376" y="-25627"/>
                  <a:pt x="5194501" y="0"/>
                </a:cubicBezTo>
                <a:cubicBezTo>
                  <a:pt x="5453316" y="44119"/>
                  <a:pt x="5659424" y="205878"/>
                  <a:pt x="5634927" y="440426"/>
                </a:cubicBezTo>
                <a:cubicBezTo>
                  <a:pt x="5651436" y="563520"/>
                  <a:pt x="5641792" y="890694"/>
                  <a:pt x="5634927" y="1045260"/>
                </a:cubicBezTo>
                <a:cubicBezTo>
                  <a:pt x="5628062" y="1199826"/>
                  <a:pt x="5643193" y="1401816"/>
                  <a:pt x="5634927" y="1632477"/>
                </a:cubicBezTo>
                <a:cubicBezTo>
                  <a:pt x="5626661" y="1863138"/>
                  <a:pt x="5618040" y="1974998"/>
                  <a:pt x="5634927" y="2202078"/>
                </a:cubicBezTo>
                <a:cubicBezTo>
                  <a:pt x="5636349" y="2469672"/>
                  <a:pt x="5481105" y="2606221"/>
                  <a:pt x="5194501" y="2642504"/>
                </a:cubicBezTo>
                <a:cubicBezTo>
                  <a:pt x="4944191" y="2649075"/>
                  <a:pt x="4867600" y="2638914"/>
                  <a:pt x="4610429" y="2642504"/>
                </a:cubicBezTo>
                <a:cubicBezTo>
                  <a:pt x="4353258" y="2646094"/>
                  <a:pt x="4214043" y="2647537"/>
                  <a:pt x="3978816" y="2642504"/>
                </a:cubicBezTo>
                <a:cubicBezTo>
                  <a:pt x="3743589" y="2637471"/>
                  <a:pt x="3594430" y="2623382"/>
                  <a:pt x="3252122" y="2642504"/>
                </a:cubicBezTo>
                <a:cubicBezTo>
                  <a:pt x="2909814" y="2661626"/>
                  <a:pt x="2821606" y="2619239"/>
                  <a:pt x="2572968" y="2642504"/>
                </a:cubicBezTo>
                <a:cubicBezTo>
                  <a:pt x="2324330" y="2665769"/>
                  <a:pt x="2174581" y="2648618"/>
                  <a:pt x="2036437" y="2642504"/>
                </a:cubicBezTo>
                <a:cubicBezTo>
                  <a:pt x="1898293" y="2636390"/>
                  <a:pt x="1484069" y="2622175"/>
                  <a:pt x="1309743" y="2642504"/>
                </a:cubicBezTo>
                <a:cubicBezTo>
                  <a:pt x="1135417" y="2662833"/>
                  <a:pt x="747059" y="2638686"/>
                  <a:pt x="440426" y="2642504"/>
                </a:cubicBezTo>
                <a:cubicBezTo>
                  <a:pt x="182586" y="2633196"/>
                  <a:pt x="-2445" y="2478065"/>
                  <a:pt x="0" y="2202078"/>
                </a:cubicBezTo>
                <a:cubicBezTo>
                  <a:pt x="-15484" y="2069033"/>
                  <a:pt x="11737" y="1797038"/>
                  <a:pt x="0" y="1667710"/>
                </a:cubicBezTo>
                <a:cubicBezTo>
                  <a:pt x="-11737" y="1538382"/>
                  <a:pt x="-20880" y="1329260"/>
                  <a:pt x="0" y="1045260"/>
                </a:cubicBezTo>
                <a:cubicBezTo>
                  <a:pt x="20880" y="761260"/>
                  <a:pt x="29884" y="574055"/>
                  <a:pt x="0" y="440426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:ask="http://schemas.microsoft.com/office/drawing/2018/sketchyshapes" xmlns="" sd="1068006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khan,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7FA9358-F383-4B26-9555-F5E688D50BB8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2" descr="11 Chú bộ đội ý tưởng | quân đội, dễ thương, hướng dẫn về mắt">
            <a:extLst>
              <a:ext uri="{FF2B5EF4-FFF2-40B4-BE49-F238E27FC236}">
                <a16:creationId xmlns:a16="http://schemas.microsoft.com/office/drawing/2014/main" xmlns="" id="{4858869D-93E9-419D-BC95-4D7DA76F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3450" l="9904" r="89936">
                        <a14:foregroundMark x1="49201" y1="90415" x2="47284" y2="93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54" y="947260"/>
            <a:ext cx="4424504" cy="44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19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" name="Google Shape;3688;p33"/>
          <p:cNvSpPr txBox="1">
            <a:spLocks noGrp="1"/>
          </p:cNvSpPr>
          <p:nvPr>
            <p:ph type="ctrTitle"/>
          </p:nvPr>
        </p:nvSpPr>
        <p:spPr>
          <a:xfrm>
            <a:off x="713213" y="1043550"/>
            <a:ext cx="4575600" cy="26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DAO MÙA XUÂN</a:t>
            </a:r>
            <a:endParaRPr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89" name="Google Shape;3689;p33"/>
          <p:cNvSpPr txBox="1">
            <a:spLocks noGrp="1"/>
          </p:cNvSpPr>
          <p:nvPr>
            <p:ph type="subTitle" idx="1"/>
          </p:nvPr>
        </p:nvSpPr>
        <p:spPr>
          <a:xfrm>
            <a:off x="713213" y="3659850"/>
            <a:ext cx="4575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guyễn Khoa Điềm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4" name="Google Shape;3774;p33"/>
          <p:cNvSpPr/>
          <p:nvPr/>
        </p:nvSpPr>
        <p:spPr>
          <a:xfrm flipH="1">
            <a:off x="5288831" y="15001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5" name="Google Shape;3775;p33"/>
          <p:cNvSpPr/>
          <p:nvPr/>
        </p:nvSpPr>
        <p:spPr>
          <a:xfrm flipH="1">
            <a:off x="1789569" y="5762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6" name="Google Shape;3776;p33"/>
          <p:cNvSpPr/>
          <p:nvPr/>
        </p:nvSpPr>
        <p:spPr>
          <a:xfrm flipH="1">
            <a:off x="1872219" y="44165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7" name="Google Shape;3777;p33"/>
          <p:cNvSpPr/>
          <p:nvPr/>
        </p:nvSpPr>
        <p:spPr>
          <a:xfrm flipH="1">
            <a:off x="4929392" y="460857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8" name="Google Shape;3778;p33"/>
          <p:cNvSpPr/>
          <p:nvPr/>
        </p:nvSpPr>
        <p:spPr>
          <a:xfrm flipH="1">
            <a:off x="5812654" y="2832113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79" name="Google Shape;3779;p33"/>
          <p:cNvGrpSpPr/>
          <p:nvPr/>
        </p:nvGrpSpPr>
        <p:grpSpPr>
          <a:xfrm>
            <a:off x="3790316" y="533877"/>
            <a:ext cx="770513" cy="799474"/>
            <a:chOff x="1843825" y="3806950"/>
            <a:chExt cx="1608250" cy="1668700"/>
          </a:xfrm>
        </p:grpSpPr>
        <p:sp>
          <p:nvSpPr>
            <p:cNvPr id="3780" name="Google Shape;3780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1" name="Google Shape;3781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2" name="Google Shape;3782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3" name="Google Shape;3783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4" name="Google Shape;3784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5" name="Google Shape;3785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6" name="Google Shape;3786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7" name="Google Shape;3787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8" name="Google Shape;3788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9" name="Google Shape;3789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0" name="Google Shape;3790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1" name="Google Shape;3791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2" name="Google Shape;3792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3" name="Google Shape;3793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4" name="Google Shape;3794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5" name="Google Shape;3795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6" name="Google Shape;3796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7" name="Google Shape;3797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8" name="Google Shape;3798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9" name="Google Shape;3799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0" name="Google Shape;3800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1" name="Google Shape;3801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2" name="Google Shape;3802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3" name="Google Shape;3803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4" name="Google Shape;3804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5" name="Google Shape;3805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6" name="Google Shape;3806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7" name="Google Shape;3807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8" name="Google Shape;3808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9" name="Google Shape;3809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0" name="Google Shape;3810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1" name="Google Shape;3811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2" name="Google Shape;3812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3" name="Google Shape;3813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4" name="Google Shape;3814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5" name="Google Shape;3815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6" name="Google Shape;3816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7" name="Google Shape;3817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8" name="Google Shape;3818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9" name="Google Shape;3819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0" name="Google Shape;3820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1" name="Google Shape;3821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2" name="Google Shape;3822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3" name="Google Shape;3823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4" name="Google Shape;3824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5" name="Google Shape;3825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6" name="Google Shape;3826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7" name="Google Shape;3827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8" name="Google Shape;3828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9" name="Google Shape;3829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0" name="Google Shape;3830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1" name="Google Shape;3831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2" name="Google Shape;3832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3" name="Google Shape;3833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4" name="Google Shape;3834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5" name="Google Shape;3835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6" name="Google Shape;3836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7" name="Google Shape;3837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8" name="Google Shape;3838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9" name="Google Shape;3839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0" name="Google Shape;3840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1" name="Google Shape;3841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2" name="Google Shape;3842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3" name="Google Shape;3843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4" name="Google Shape;3844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5" name="Google Shape;3845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6" name="Google Shape;3846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7" name="Google Shape;3847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48" name="Google Shape;3848;p33"/>
          <p:cNvGrpSpPr/>
          <p:nvPr/>
        </p:nvGrpSpPr>
        <p:grpSpPr>
          <a:xfrm>
            <a:off x="8305166" y="2991677"/>
            <a:ext cx="770513" cy="799474"/>
            <a:chOff x="1843825" y="3806950"/>
            <a:chExt cx="1608250" cy="1668700"/>
          </a:xfrm>
        </p:grpSpPr>
        <p:sp>
          <p:nvSpPr>
            <p:cNvPr id="3849" name="Google Shape;3849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0" name="Google Shape;3850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1" name="Google Shape;3851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2" name="Google Shape;3852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3" name="Google Shape;3853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4" name="Google Shape;3854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5" name="Google Shape;3855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6" name="Google Shape;3856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7" name="Google Shape;3857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8" name="Google Shape;3858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9" name="Google Shape;3859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0" name="Google Shape;3860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1" name="Google Shape;3861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2" name="Google Shape;3862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3" name="Google Shape;3863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4" name="Google Shape;3864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7" name="Google Shape;3887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8" name="Google Shape;3888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9" name="Google Shape;3889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0" name="Google Shape;3890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1" name="Google Shape;3891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2" name="Google Shape;3892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3" name="Google Shape;3893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4" name="Google Shape;3894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5" name="Google Shape;3895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6" name="Google Shape;3896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7" name="Google Shape;3897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8" name="Google Shape;3898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9" name="Google Shape;3899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0" name="Google Shape;3900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1" name="Google Shape;3901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2" name="Google Shape;3902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3" name="Google Shape;3903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4" name="Google Shape;3904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5" name="Google Shape;3905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6" name="Google Shape;3906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7" name="Google Shape;3907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8" name="Google Shape;3908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9" name="Google Shape;3909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0" name="Google Shape;3910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1" name="Google Shape;3911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2" name="Google Shape;3912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3" name="Google Shape;3913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6" name="Google Shape;3916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17" name="Google Shape;3917;p33"/>
          <p:cNvGrpSpPr/>
          <p:nvPr/>
        </p:nvGrpSpPr>
        <p:grpSpPr>
          <a:xfrm>
            <a:off x="5288809" y="3852433"/>
            <a:ext cx="543589" cy="564021"/>
            <a:chOff x="1843825" y="3806950"/>
            <a:chExt cx="1608250" cy="1668700"/>
          </a:xfrm>
        </p:grpSpPr>
        <p:sp>
          <p:nvSpPr>
            <p:cNvPr id="3918" name="Google Shape;3918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9" name="Google Shape;3919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0" name="Google Shape;3920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1" name="Google Shape;3921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2" name="Google Shape;3922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3" name="Google Shape;3923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4" name="Google Shape;3924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5" name="Google Shape;3925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6" name="Google Shape;3926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7" name="Google Shape;3927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8" name="Google Shape;3928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9" name="Google Shape;3929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0" name="Google Shape;3930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1" name="Google Shape;3931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2" name="Google Shape;3932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3" name="Google Shape;3933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4" name="Google Shape;3934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5" name="Google Shape;3935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6" name="Google Shape;3936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7" name="Google Shape;3937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8" name="Google Shape;3938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9" name="Google Shape;3939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0" name="Google Shape;3940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1" name="Google Shape;3941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2" name="Google Shape;3942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3" name="Google Shape;3943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4" name="Google Shape;3944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5" name="Google Shape;3945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6" name="Google Shape;3946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7" name="Google Shape;3947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86" name="Google Shape;3986;p33"/>
          <p:cNvGrpSpPr/>
          <p:nvPr/>
        </p:nvGrpSpPr>
        <p:grpSpPr>
          <a:xfrm>
            <a:off x="3345709" y="4326571"/>
            <a:ext cx="543588" cy="564021"/>
            <a:chOff x="1843825" y="3806950"/>
            <a:chExt cx="1608250" cy="1668700"/>
          </a:xfrm>
        </p:grpSpPr>
        <p:sp>
          <p:nvSpPr>
            <p:cNvPr id="3987" name="Google Shape;3987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7" name="Google Shape;4047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8" name="Google Shape;4048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9" name="Google Shape;4049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0" name="Google Shape;4050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1" name="Google Shape;4051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2" name="Google Shape;4052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3" name="Google Shape;4053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4" name="Google Shape;4054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55" name="Google Shape;4055;p33"/>
          <p:cNvGrpSpPr/>
          <p:nvPr/>
        </p:nvGrpSpPr>
        <p:grpSpPr>
          <a:xfrm>
            <a:off x="408384" y="267671"/>
            <a:ext cx="543589" cy="564021"/>
            <a:chOff x="1843825" y="3806950"/>
            <a:chExt cx="1608250" cy="1668700"/>
          </a:xfrm>
        </p:grpSpPr>
        <p:sp>
          <p:nvSpPr>
            <p:cNvPr id="4056" name="Google Shape;4056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7" name="Google Shape;4057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8" name="Google Shape;4058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9" name="Google Shape;4059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0" name="Google Shape;4060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1" name="Google Shape;4061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2" name="Google Shape;4062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3" name="Google Shape;4063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4" name="Google Shape;4064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5" name="Google Shape;4065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6" name="Google Shape;4066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7" name="Google Shape;4067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8" name="Google Shape;4068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9" name="Google Shape;4069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0" name="Google Shape;4070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1" name="Google Shape;4071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2" name="Google Shape;4072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3" name="Google Shape;4073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4" name="Google Shape;4074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5" name="Google Shape;4075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6" name="Google Shape;4076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7" name="Google Shape;4077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8" name="Google Shape;4078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9" name="Google Shape;4079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0" name="Google Shape;4080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1" name="Google Shape;4081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2" name="Google Shape;4082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3" name="Google Shape;4083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4" name="Google Shape;4084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5" name="Google Shape;4085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6" name="Google Shape;4086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7" name="Google Shape;4087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8" name="Google Shape;4088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9" name="Google Shape;4089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0" name="Google Shape;4090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1" name="Google Shape;4091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2" name="Google Shape;4092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3" name="Google Shape;4093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4" name="Google Shape;4094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5" name="Google Shape;4095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6" name="Google Shape;4096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7" name="Google Shape;4097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8" name="Google Shape;4098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9" name="Google Shape;4099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0" name="Google Shape;4100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1" name="Google Shape;4101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2" name="Google Shape;4102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3" name="Google Shape;4103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4" name="Google Shape;4104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5" name="Google Shape;4105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6" name="Google Shape;4106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7" name="Google Shape;4107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8" name="Google Shape;4108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9" name="Google Shape;4109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0" name="Google Shape;4110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1" name="Google Shape;4111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2" name="Google Shape;4112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3" name="Google Shape;4113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4" name="Google Shape;4114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5" name="Google Shape;4115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6" name="Google Shape;4116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7" name="Google Shape;4117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8" name="Google Shape;4118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9" name="Google Shape;4119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0" name="Google Shape;4120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1" name="Google Shape;4121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2" name="Google Shape;4122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3" name="Google Shape;4123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8" name="Picture 2" descr="11 Chú bộ đội ý tưởng | quân đội, dễ thương, hướng dẫn về mắt">
            <a:extLst>
              <a:ext uri="{FF2B5EF4-FFF2-40B4-BE49-F238E27FC236}">
                <a16:creationId xmlns:a16="http://schemas.microsoft.com/office/drawing/2014/main" xmlns="" id="{D13E2533-3389-4AF9-8561-2DF86200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3930" l="7668" r="91693">
                        <a14:foregroundMark x1="7987" y1="47764" x2="10064" y2="55751"/>
                        <a14:foregroundMark x1="29073" y1="89936" x2="46805" y2="94089"/>
                        <a14:foregroundMark x1="90256" y1="52716" x2="90256" y2="57827"/>
                        <a14:foregroundMark x1="90575" y1="37540" x2="91693" y2="41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99" y="118946"/>
            <a:ext cx="5219967" cy="52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9F6AE0-80A0-431F-B31A-72F358B6A9C1}"/>
              </a:ext>
            </a:extLst>
          </p:cNvPr>
          <p:cNvSpPr/>
          <p:nvPr/>
        </p:nvSpPr>
        <p:spPr>
          <a:xfrm>
            <a:off x="3355294" y="1025878"/>
            <a:ext cx="2720743" cy="20319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Người Lính Hoạt Hình Có Thể Ngồi Xổm Trong Quân đội Minh Họa Các Hình ảnh |  Định dạng hình ảnh PSD 401308454| vn.lovepik.com">
            <a:extLst>
              <a:ext uri="{FF2B5EF4-FFF2-40B4-BE49-F238E27FC236}">
                <a16:creationId xmlns:a16="http://schemas.microsoft.com/office/drawing/2014/main" xmlns="" id="{5AD43140-D779-4436-A758-55330CD7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565" y="581386"/>
            <a:ext cx="3799485" cy="49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E40B3A1-617C-4819-8508-5E097CCA5D1C}"/>
              </a:ext>
            </a:extLst>
          </p:cNvPr>
          <p:cNvSpPr/>
          <p:nvPr/>
        </p:nvSpPr>
        <p:spPr>
          <a:xfrm>
            <a:off x="4572000" y="3532833"/>
            <a:ext cx="4103649" cy="1403753"/>
          </a:xfrm>
          <a:custGeom>
            <a:avLst/>
            <a:gdLst>
              <a:gd name="connsiteX0" fmla="*/ 0 w 4103649"/>
              <a:gd name="connsiteY0" fmla="*/ 233964 h 1403753"/>
              <a:gd name="connsiteX1" fmla="*/ 233964 w 4103649"/>
              <a:gd name="connsiteY1" fmla="*/ 0 h 1403753"/>
              <a:gd name="connsiteX2" fmla="*/ 803560 w 4103649"/>
              <a:gd name="connsiteY2" fmla="*/ 0 h 1403753"/>
              <a:gd name="connsiteX3" fmla="*/ 1300442 w 4103649"/>
              <a:gd name="connsiteY3" fmla="*/ 0 h 1403753"/>
              <a:gd name="connsiteX4" fmla="*/ 1870038 w 4103649"/>
              <a:gd name="connsiteY4" fmla="*/ 0 h 1403753"/>
              <a:gd name="connsiteX5" fmla="*/ 2548706 w 4103649"/>
              <a:gd name="connsiteY5" fmla="*/ 0 h 1403753"/>
              <a:gd name="connsiteX6" fmla="*/ 3045588 w 4103649"/>
              <a:gd name="connsiteY6" fmla="*/ 0 h 1403753"/>
              <a:gd name="connsiteX7" fmla="*/ 3869685 w 4103649"/>
              <a:gd name="connsiteY7" fmla="*/ 0 h 1403753"/>
              <a:gd name="connsiteX8" fmla="*/ 4103649 w 4103649"/>
              <a:gd name="connsiteY8" fmla="*/ 233964 h 1403753"/>
              <a:gd name="connsiteX9" fmla="*/ 4103649 w 4103649"/>
              <a:gd name="connsiteY9" fmla="*/ 720593 h 1403753"/>
              <a:gd name="connsiteX10" fmla="*/ 4103649 w 4103649"/>
              <a:gd name="connsiteY10" fmla="*/ 1169789 h 1403753"/>
              <a:gd name="connsiteX11" fmla="*/ 3869685 w 4103649"/>
              <a:gd name="connsiteY11" fmla="*/ 1403753 h 1403753"/>
              <a:gd name="connsiteX12" fmla="*/ 3336446 w 4103649"/>
              <a:gd name="connsiteY12" fmla="*/ 1403753 h 1403753"/>
              <a:gd name="connsiteX13" fmla="*/ 2803207 w 4103649"/>
              <a:gd name="connsiteY13" fmla="*/ 1403753 h 1403753"/>
              <a:gd name="connsiteX14" fmla="*/ 2269968 w 4103649"/>
              <a:gd name="connsiteY14" fmla="*/ 1403753 h 1403753"/>
              <a:gd name="connsiteX15" fmla="*/ 1591300 w 4103649"/>
              <a:gd name="connsiteY15" fmla="*/ 1403753 h 1403753"/>
              <a:gd name="connsiteX16" fmla="*/ 1021704 w 4103649"/>
              <a:gd name="connsiteY16" fmla="*/ 1403753 h 1403753"/>
              <a:gd name="connsiteX17" fmla="*/ 233964 w 4103649"/>
              <a:gd name="connsiteY17" fmla="*/ 1403753 h 1403753"/>
              <a:gd name="connsiteX18" fmla="*/ 0 w 4103649"/>
              <a:gd name="connsiteY18" fmla="*/ 1169789 h 1403753"/>
              <a:gd name="connsiteX19" fmla="*/ 0 w 4103649"/>
              <a:gd name="connsiteY19" fmla="*/ 711235 h 1403753"/>
              <a:gd name="connsiteX20" fmla="*/ 0 w 4103649"/>
              <a:gd name="connsiteY20" fmla="*/ 233964 h 140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03649" h="1403753" extrusionOk="0">
                <a:moveTo>
                  <a:pt x="0" y="233964"/>
                </a:moveTo>
                <a:cubicBezTo>
                  <a:pt x="17747" y="128353"/>
                  <a:pt x="122806" y="-9666"/>
                  <a:pt x="233964" y="0"/>
                </a:cubicBezTo>
                <a:cubicBezTo>
                  <a:pt x="362380" y="4799"/>
                  <a:pt x="671912" y="17327"/>
                  <a:pt x="803560" y="0"/>
                </a:cubicBezTo>
                <a:cubicBezTo>
                  <a:pt x="935208" y="-17327"/>
                  <a:pt x="1182586" y="10560"/>
                  <a:pt x="1300442" y="0"/>
                </a:cubicBezTo>
                <a:cubicBezTo>
                  <a:pt x="1418298" y="-10560"/>
                  <a:pt x="1652693" y="2358"/>
                  <a:pt x="1870038" y="0"/>
                </a:cubicBezTo>
                <a:cubicBezTo>
                  <a:pt x="2087383" y="-2358"/>
                  <a:pt x="2223104" y="16151"/>
                  <a:pt x="2548706" y="0"/>
                </a:cubicBezTo>
                <a:cubicBezTo>
                  <a:pt x="2874308" y="-16151"/>
                  <a:pt x="2860010" y="-3495"/>
                  <a:pt x="3045588" y="0"/>
                </a:cubicBezTo>
                <a:cubicBezTo>
                  <a:pt x="3231166" y="3495"/>
                  <a:pt x="3559697" y="-23541"/>
                  <a:pt x="3869685" y="0"/>
                </a:cubicBezTo>
                <a:cubicBezTo>
                  <a:pt x="4026117" y="-5945"/>
                  <a:pt x="4073397" y="113869"/>
                  <a:pt x="4103649" y="233964"/>
                </a:cubicBezTo>
                <a:cubicBezTo>
                  <a:pt x="4114328" y="332594"/>
                  <a:pt x="4087511" y="502620"/>
                  <a:pt x="4103649" y="720593"/>
                </a:cubicBezTo>
                <a:cubicBezTo>
                  <a:pt x="4119787" y="938566"/>
                  <a:pt x="4123471" y="960108"/>
                  <a:pt x="4103649" y="1169789"/>
                </a:cubicBezTo>
                <a:cubicBezTo>
                  <a:pt x="4104475" y="1307855"/>
                  <a:pt x="4018399" y="1401361"/>
                  <a:pt x="3869685" y="1403753"/>
                </a:cubicBezTo>
                <a:cubicBezTo>
                  <a:pt x="3648536" y="1426835"/>
                  <a:pt x="3482394" y="1406817"/>
                  <a:pt x="3336446" y="1403753"/>
                </a:cubicBezTo>
                <a:cubicBezTo>
                  <a:pt x="3190498" y="1400689"/>
                  <a:pt x="3063169" y="1378062"/>
                  <a:pt x="2803207" y="1403753"/>
                </a:cubicBezTo>
                <a:cubicBezTo>
                  <a:pt x="2543245" y="1429444"/>
                  <a:pt x="2501763" y="1382817"/>
                  <a:pt x="2269968" y="1403753"/>
                </a:cubicBezTo>
                <a:cubicBezTo>
                  <a:pt x="2038173" y="1424689"/>
                  <a:pt x="1787476" y="1401689"/>
                  <a:pt x="1591300" y="1403753"/>
                </a:cubicBezTo>
                <a:cubicBezTo>
                  <a:pt x="1395124" y="1405817"/>
                  <a:pt x="1235709" y="1431502"/>
                  <a:pt x="1021704" y="1403753"/>
                </a:cubicBezTo>
                <a:cubicBezTo>
                  <a:pt x="807699" y="1376004"/>
                  <a:pt x="558982" y="1429235"/>
                  <a:pt x="233964" y="1403753"/>
                </a:cubicBezTo>
                <a:cubicBezTo>
                  <a:pt x="90879" y="1404892"/>
                  <a:pt x="5912" y="1314653"/>
                  <a:pt x="0" y="1169789"/>
                </a:cubicBezTo>
                <a:cubicBezTo>
                  <a:pt x="19009" y="1019776"/>
                  <a:pt x="6104" y="809995"/>
                  <a:pt x="0" y="711235"/>
                </a:cubicBezTo>
                <a:cubicBezTo>
                  <a:pt x="-6104" y="612475"/>
                  <a:pt x="-13607" y="408204"/>
                  <a:pt x="0" y="233964"/>
                </a:cubicBezTo>
                <a:close/>
              </a:path>
            </a:pathLst>
          </a:custGeom>
          <a:noFill/>
          <a:ln w="952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708096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2C731EDF-793A-450F-80FC-A071108A64B6}"/>
              </a:ext>
            </a:extLst>
          </p:cNvPr>
          <p:cNvSpPr/>
          <p:nvPr/>
        </p:nvSpPr>
        <p:spPr>
          <a:xfrm>
            <a:off x="3823722" y="3939203"/>
            <a:ext cx="505522" cy="5910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8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Ảnh vẽ về Quân đội nhân dân Việt Nam - Nhật Ký Bão Lửa">
            <a:extLst>
              <a:ext uri="{FF2B5EF4-FFF2-40B4-BE49-F238E27FC236}">
                <a16:creationId xmlns:a16="http://schemas.microsoft.com/office/drawing/2014/main" xmlns="" id="{37AE1E1C-36F5-42D2-9A16-93771549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14286" r="7233" b="8731"/>
          <a:stretch>
            <a:fillRect/>
          </a:stretch>
        </p:blipFill>
        <p:spPr bwMode="auto">
          <a:xfrm>
            <a:off x="1613209" y="697258"/>
            <a:ext cx="4059047" cy="4647229"/>
          </a:xfrm>
          <a:custGeom>
            <a:avLst/>
            <a:gdLst>
              <a:gd name="connsiteX0" fmla="*/ 3493900 w 4067845"/>
              <a:gd name="connsiteY0" fmla="*/ 4552838 h 4657302"/>
              <a:gd name="connsiteX1" fmla="*/ 3489089 w 4067845"/>
              <a:gd name="connsiteY1" fmla="*/ 4554822 h 4657302"/>
              <a:gd name="connsiteX2" fmla="*/ 3486064 w 4067845"/>
              <a:gd name="connsiteY2" fmla="*/ 4558168 h 4657302"/>
              <a:gd name="connsiteX3" fmla="*/ 3488921 w 4067845"/>
              <a:gd name="connsiteY3" fmla="*/ 4561527 h 4657302"/>
              <a:gd name="connsiteX4" fmla="*/ 3492930 w 4067845"/>
              <a:gd name="connsiteY4" fmla="*/ 4561522 h 4657302"/>
              <a:gd name="connsiteX5" fmla="*/ 3496565 w 4067845"/>
              <a:gd name="connsiteY5" fmla="*/ 4556756 h 4657302"/>
              <a:gd name="connsiteX6" fmla="*/ 3495233 w 4067845"/>
              <a:gd name="connsiteY6" fmla="*/ 4554797 h 4657302"/>
              <a:gd name="connsiteX7" fmla="*/ 3493900 w 4067845"/>
              <a:gd name="connsiteY7" fmla="*/ 4552838 h 4657302"/>
              <a:gd name="connsiteX8" fmla="*/ 3420508 w 4067845"/>
              <a:gd name="connsiteY8" fmla="*/ 4547743 h 4657302"/>
              <a:gd name="connsiteX9" fmla="*/ 3415697 w 4067845"/>
              <a:gd name="connsiteY9" fmla="*/ 4549726 h 4657302"/>
              <a:gd name="connsiteX10" fmla="*/ 3412671 w 4067845"/>
              <a:gd name="connsiteY10" fmla="*/ 4553074 h 4657302"/>
              <a:gd name="connsiteX11" fmla="*/ 3415529 w 4067845"/>
              <a:gd name="connsiteY11" fmla="*/ 4556431 h 4657302"/>
              <a:gd name="connsiteX12" fmla="*/ 3419539 w 4067845"/>
              <a:gd name="connsiteY12" fmla="*/ 4556427 h 4657302"/>
              <a:gd name="connsiteX13" fmla="*/ 3423174 w 4067845"/>
              <a:gd name="connsiteY13" fmla="*/ 4551661 h 4657302"/>
              <a:gd name="connsiteX14" fmla="*/ 3421841 w 4067845"/>
              <a:gd name="connsiteY14" fmla="*/ 4549702 h 4657302"/>
              <a:gd name="connsiteX15" fmla="*/ 3420508 w 4067845"/>
              <a:gd name="connsiteY15" fmla="*/ 4547743 h 4657302"/>
              <a:gd name="connsiteX16" fmla="*/ 3414856 w 4067845"/>
              <a:gd name="connsiteY16" fmla="*/ 4505735 h 4657302"/>
              <a:gd name="connsiteX17" fmla="*/ 3405485 w 4067845"/>
              <a:gd name="connsiteY17" fmla="*/ 4515550 h 4657302"/>
              <a:gd name="connsiteX18" fmla="*/ 3437348 w 4067845"/>
              <a:gd name="connsiteY18" fmla="*/ 4531844 h 4657302"/>
              <a:gd name="connsiteX19" fmla="*/ 3467847 w 4067845"/>
              <a:gd name="connsiteY19" fmla="*/ 4549928 h 4657302"/>
              <a:gd name="connsiteX20" fmla="*/ 3476089 w 4067845"/>
              <a:gd name="connsiteY20" fmla="*/ 4531712 h 4657302"/>
              <a:gd name="connsiteX21" fmla="*/ 3433921 w 4067845"/>
              <a:gd name="connsiteY21" fmla="*/ 4520277 h 4657302"/>
              <a:gd name="connsiteX22" fmla="*/ 3461188 w 4067845"/>
              <a:gd name="connsiteY22" fmla="*/ 4484532 h 4657302"/>
              <a:gd name="connsiteX23" fmla="*/ 3457285 w 4067845"/>
              <a:gd name="connsiteY23" fmla="*/ 4485325 h 4657302"/>
              <a:gd name="connsiteX24" fmla="*/ 3455170 w 4067845"/>
              <a:gd name="connsiteY24" fmla="*/ 4487481 h 4657302"/>
              <a:gd name="connsiteX25" fmla="*/ 3456017 w 4067845"/>
              <a:gd name="connsiteY25" fmla="*/ 4493782 h 4657302"/>
              <a:gd name="connsiteX26" fmla="*/ 3460389 w 4067845"/>
              <a:gd name="connsiteY26" fmla="*/ 4490520 h 4657302"/>
              <a:gd name="connsiteX27" fmla="*/ 3461188 w 4067845"/>
              <a:gd name="connsiteY27" fmla="*/ 4484532 h 4657302"/>
              <a:gd name="connsiteX28" fmla="*/ 3372811 w 4067845"/>
              <a:gd name="connsiteY28" fmla="*/ 4479316 h 4657302"/>
              <a:gd name="connsiteX29" fmla="*/ 3368544 w 4067845"/>
              <a:gd name="connsiteY29" fmla="*/ 4483365 h 4657302"/>
              <a:gd name="connsiteX30" fmla="*/ 3367641 w 4067845"/>
              <a:gd name="connsiteY30" fmla="*/ 4488566 h 4657302"/>
              <a:gd name="connsiteX31" fmla="*/ 3390904 w 4067845"/>
              <a:gd name="connsiteY31" fmla="*/ 4502542 h 4657302"/>
              <a:gd name="connsiteX32" fmla="*/ 3395822 w 4067845"/>
              <a:gd name="connsiteY32" fmla="*/ 4501347 h 4657302"/>
              <a:gd name="connsiteX33" fmla="*/ 3398741 w 4067845"/>
              <a:gd name="connsiteY33" fmla="*/ 4497211 h 4657302"/>
              <a:gd name="connsiteX34" fmla="*/ 3394833 w 4067845"/>
              <a:gd name="connsiteY34" fmla="*/ 4493995 h 4657302"/>
              <a:gd name="connsiteX35" fmla="*/ 3389774 w 4067845"/>
              <a:gd name="connsiteY35" fmla="*/ 4494141 h 4657302"/>
              <a:gd name="connsiteX36" fmla="*/ 3382626 w 4067845"/>
              <a:gd name="connsiteY36" fmla="*/ 4488687 h 4657302"/>
              <a:gd name="connsiteX37" fmla="*/ 3377718 w 4067845"/>
              <a:gd name="connsiteY37" fmla="*/ 4484002 h 4657302"/>
              <a:gd name="connsiteX38" fmla="*/ 3372811 w 4067845"/>
              <a:gd name="connsiteY38" fmla="*/ 4479316 h 4657302"/>
              <a:gd name="connsiteX39" fmla="*/ 3212907 w 4067845"/>
              <a:gd name="connsiteY39" fmla="*/ 4387494 h 4657302"/>
              <a:gd name="connsiteX40" fmla="*/ 3207484 w 4067845"/>
              <a:gd name="connsiteY40" fmla="*/ 4390896 h 4657302"/>
              <a:gd name="connsiteX41" fmla="*/ 3205636 w 4067845"/>
              <a:gd name="connsiteY41" fmla="*/ 4397026 h 4657302"/>
              <a:gd name="connsiteX42" fmla="*/ 3206484 w 4067845"/>
              <a:gd name="connsiteY42" fmla="*/ 4403327 h 4657302"/>
              <a:gd name="connsiteX43" fmla="*/ 3248196 w 4067845"/>
              <a:gd name="connsiteY43" fmla="*/ 4429256 h 4657302"/>
              <a:gd name="connsiteX44" fmla="*/ 3295059 w 4067845"/>
              <a:gd name="connsiteY44" fmla="*/ 4457700 h 4657302"/>
              <a:gd name="connsiteX45" fmla="*/ 3296397 w 4067845"/>
              <a:gd name="connsiteY45" fmla="*/ 4463669 h 4657302"/>
              <a:gd name="connsiteX46" fmla="*/ 3300672 w 4067845"/>
              <a:gd name="connsiteY46" fmla="*/ 4467637 h 4657302"/>
              <a:gd name="connsiteX47" fmla="*/ 3310639 w 4067845"/>
              <a:gd name="connsiteY47" fmla="*/ 4458277 h 4657302"/>
              <a:gd name="connsiteX48" fmla="*/ 3317032 w 4067845"/>
              <a:gd name="connsiteY48" fmla="*/ 4446191 h 4657302"/>
              <a:gd name="connsiteX49" fmla="*/ 3298190 w 4067845"/>
              <a:gd name="connsiteY49" fmla="*/ 4441241 h 4657302"/>
              <a:gd name="connsiteX50" fmla="*/ 3285649 w 4067845"/>
              <a:gd name="connsiteY50" fmla="*/ 4435445 h 4657302"/>
              <a:gd name="connsiteX51" fmla="*/ 3255009 w 4067845"/>
              <a:gd name="connsiteY51" fmla="*/ 4416311 h 4657302"/>
              <a:gd name="connsiteX52" fmla="*/ 3228457 w 4067845"/>
              <a:gd name="connsiteY52" fmla="*/ 4391817 h 4657302"/>
              <a:gd name="connsiteX53" fmla="*/ 3220682 w 4067845"/>
              <a:gd name="connsiteY53" fmla="*/ 4389655 h 4657302"/>
              <a:gd name="connsiteX54" fmla="*/ 3212907 w 4067845"/>
              <a:gd name="connsiteY54" fmla="*/ 4387494 h 4657302"/>
              <a:gd name="connsiteX55" fmla="*/ 3111646 w 4067845"/>
              <a:gd name="connsiteY55" fmla="*/ 4381871 h 4657302"/>
              <a:gd name="connsiteX56" fmla="*/ 3119374 w 4067845"/>
              <a:gd name="connsiteY56" fmla="*/ 4389652 h 4657302"/>
              <a:gd name="connsiteX57" fmla="*/ 3122591 w 4067845"/>
              <a:gd name="connsiteY57" fmla="*/ 4399645 h 4657302"/>
              <a:gd name="connsiteX58" fmla="*/ 3088258 w 4067845"/>
              <a:gd name="connsiteY58" fmla="*/ 4382880 h 4657302"/>
              <a:gd name="connsiteX59" fmla="*/ 3212709 w 4067845"/>
              <a:gd name="connsiteY59" fmla="*/ 4338337 h 4657302"/>
              <a:gd name="connsiteX60" fmla="*/ 3207897 w 4067845"/>
              <a:gd name="connsiteY60" fmla="*/ 4340321 h 4657302"/>
              <a:gd name="connsiteX61" fmla="*/ 3204872 w 4067845"/>
              <a:gd name="connsiteY61" fmla="*/ 4343668 h 4657302"/>
              <a:gd name="connsiteX62" fmla="*/ 3207730 w 4067845"/>
              <a:gd name="connsiteY62" fmla="*/ 4347025 h 4657302"/>
              <a:gd name="connsiteX63" fmla="*/ 3211739 w 4067845"/>
              <a:gd name="connsiteY63" fmla="*/ 4347021 h 4657302"/>
              <a:gd name="connsiteX64" fmla="*/ 3027837 w 4067845"/>
              <a:gd name="connsiteY64" fmla="*/ 4331134 h 4657302"/>
              <a:gd name="connsiteX65" fmla="*/ 3043387 w 4067845"/>
              <a:gd name="connsiteY65" fmla="*/ 4335456 h 4657302"/>
              <a:gd name="connsiteX66" fmla="*/ 3064229 w 4067845"/>
              <a:gd name="connsiteY66" fmla="*/ 4343345 h 4657302"/>
              <a:gd name="connsiteX67" fmla="*/ 3071013 w 4067845"/>
              <a:gd name="connsiteY67" fmla="*/ 4365955 h 4657302"/>
              <a:gd name="connsiteX68" fmla="*/ 3087976 w 4067845"/>
              <a:gd name="connsiteY68" fmla="*/ 4380780 h 4657302"/>
              <a:gd name="connsiteX69" fmla="*/ 3072991 w 4067845"/>
              <a:gd name="connsiteY69" fmla="*/ 4380657 h 4657302"/>
              <a:gd name="connsiteX70" fmla="*/ 3068913 w 4067845"/>
              <a:gd name="connsiteY70" fmla="*/ 4366237 h 4657302"/>
              <a:gd name="connsiteX71" fmla="*/ 3056022 w 4067845"/>
              <a:gd name="connsiteY71" fmla="*/ 4361823 h 4657302"/>
              <a:gd name="connsiteX72" fmla="*/ 3045647 w 4067845"/>
              <a:gd name="connsiteY72" fmla="*/ 4352260 h 4657302"/>
              <a:gd name="connsiteX73" fmla="*/ 3026744 w 4067845"/>
              <a:gd name="connsiteY73" fmla="*/ 4354803 h 4657302"/>
              <a:gd name="connsiteX74" fmla="*/ 3024484 w 4067845"/>
              <a:gd name="connsiteY74" fmla="*/ 4338000 h 4657302"/>
              <a:gd name="connsiteX75" fmla="*/ 3019459 w 4067845"/>
              <a:gd name="connsiteY75" fmla="*/ 4338408 h 4657302"/>
              <a:gd name="connsiteX76" fmla="*/ 3015799 w 4067845"/>
              <a:gd name="connsiteY76" fmla="*/ 4337031 h 4657302"/>
              <a:gd name="connsiteX77" fmla="*/ 3020819 w 4067845"/>
              <a:gd name="connsiteY77" fmla="*/ 4332613 h 4657302"/>
              <a:gd name="connsiteX78" fmla="*/ 3027837 w 4067845"/>
              <a:gd name="connsiteY78" fmla="*/ 4331134 h 4657302"/>
              <a:gd name="connsiteX79" fmla="*/ 3185243 w 4067845"/>
              <a:gd name="connsiteY79" fmla="*/ 4324924 h 4657302"/>
              <a:gd name="connsiteX80" fmla="*/ 3181780 w 4067845"/>
              <a:gd name="connsiteY80" fmla="*/ 4326995 h 4657302"/>
              <a:gd name="connsiteX81" fmla="*/ 3181891 w 4067845"/>
              <a:gd name="connsiteY81" fmla="*/ 4331791 h 4657302"/>
              <a:gd name="connsiteX82" fmla="*/ 3182173 w 4067845"/>
              <a:gd name="connsiteY82" fmla="*/ 4333892 h 4657302"/>
              <a:gd name="connsiteX83" fmla="*/ 3185637 w 4067845"/>
              <a:gd name="connsiteY83" fmla="*/ 4331821 h 4657302"/>
              <a:gd name="connsiteX84" fmla="*/ 3185525 w 4067845"/>
              <a:gd name="connsiteY84" fmla="*/ 4327026 h 4657302"/>
              <a:gd name="connsiteX85" fmla="*/ 3085159 w 4067845"/>
              <a:gd name="connsiteY85" fmla="*/ 4248577 h 4657302"/>
              <a:gd name="connsiteX86" fmla="*/ 3079704 w 4067845"/>
              <a:gd name="connsiteY86" fmla="*/ 4255726 h 4657302"/>
              <a:gd name="connsiteX87" fmla="*/ 3082371 w 4067845"/>
              <a:gd name="connsiteY87" fmla="*/ 4259644 h 4657302"/>
              <a:gd name="connsiteX88" fmla="*/ 3085849 w 4067845"/>
              <a:gd name="connsiteY88" fmla="*/ 4255701 h 4657302"/>
              <a:gd name="connsiteX89" fmla="*/ 3087542 w 4067845"/>
              <a:gd name="connsiteY89" fmla="*/ 4250395 h 4657302"/>
              <a:gd name="connsiteX90" fmla="*/ 3085159 w 4067845"/>
              <a:gd name="connsiteY90" fmla="*/ 4248577 h 4657302"/>
              <a:gd name="connsiteX91" fmla="*/ 2941323 w 4067845"/>
              <a:gd name="connsiteY91" fmla="*/ 4244407 h 4657302"/>
              <a:gd name="connsiteX92" fmla="*/ 2976661 w 4067845"/>
              <a:gd name="connsiteY92" fmla="*/ 4252750 h 4657302"/>
              <a:gd name="connsiteX93" fmla="*/ 3001303 w 4067845"/>
              <a:gd name="connsiteY93" fmla="*/ 4276967 h 4657302"/>
              <a:gd name="connsiteX94" fmla="*/ 2969798 w 4067845"/>
              <a:gd name="connsiteY94" fmla="*/ 4281206 h 4657302"/>
              <a:gd name="connsiteX95" fmla="*/ 2968086 w 4067845"/>
              <a:gd name="connsiteY95" fmla="*/ 4270476 h 4657302"/>
              <a:gd name="connsiteX96" fmla="*/ 2959136 w 4067845"/>
              <a:gd name="connsiteY96" fmla="*/ 4265532 h 4657302"/>
              <a:gd name="connsiteX97" fmla="*/ 2919293 w 4067845"/>
              <a:gd name="connsiteY97" fmla="*/ 4220656 h 4657302"/>
              <a:gd name="connsiteX98" fmla="*/ 2939223 w 4067845"/>
              <a:gd name="connsiteY98" fmla="*/ 4244689 h 4657302"/>
              <a:gd name="connsiteX99" fmla="*/ 2922158 w 4067845"/>
              <a:gd name="connsiteY99" fmla="*/ 4246985 h 4657302"/>
              <a:gd name="connsiteX100" fmla="*/ 2917815 w 4067845"/>
              <a:gd name="connsiteY100" fmla="*/ 4260400 h 4657302"/>
              <a:gd name="connsiteX101" fmla="*/ 2934496 w 4067845"/>
              <a:gd name="connsiteY101" fmla="*/ 4273125 h 4657302"/>
              <a:gd name="connsiteX102" fmla="*/ 2946245 w 4067845"/>
              <a:gd name="connsiteY102" fmla="*/ 4275019 h 4657302"/>
              <a:gd name="connsiteX103" fmla="*/ 2951176 w 4067845"/>
              <a:gd name="connsiteY103" fmla="*/ 4285849 h 4657302"/>
              <a:gd name="connsiteX104" fmla="*/ 2969498 w 4067845"/>
              <a:gd name="connsiteY104" fmla="*/ 4294878 h 4657302"/>
              <a:gd name="connsiteX105" fmla="*/ 2987608 w 4067845"/>
              <a:gd name="connsiteY105" fmla="*/ 4302331 h 4657302"/>
              <a:gd name="connsiteX106" fmla="*/ 3009299 w 4067845"/>
              <a:gd name="connsiteY106" fmla="*/ 4288721 h 4657302"/>
              <a:gd name="connsiteX107" fmla="*/ 3009437 w 4067845"/>
              <a:gd name="connsiteY107" fmla="*/ 4285763 h 4657302"/>
              <a:gd name="connsiteX108" fmla="*/ 3012935 w 4067845"/>
              <a:gd name="connsiteY108" fmla="*/ 4283955 h 4657302"/>
              <a:gd name="connsiteX109" fmla="*/ 3030294 w 4067845"/>
              <a:gd name="connsiteY109" fmla="*/ 4291777 h 4657302"/>
              <a:gd name="connsiteX110" fmla="*/ 3049650 w 4067845"/>
              <a:gd name="connsiteY110" fmla="*/ 4302537 h 4657302"/>
              <a:gd name="connsiteX111" fmla="*/ 3057739 w 4067845"/>
              <a:gd name="connsiteY111" fmla="*/ 4303054 h 4657302"/>
              <a:gd name="connsiteX112" fmla="*/ 3063100 w 4067845"/>
              <a:gd name="connsiteY112" fmla="*/ 4307143 h 4657302"/>
              <a:gd name="connsiteX113" fmla="*/ 3063383 w 4067845"/>
              <a:gd name="connsiteY113" fmla="*/ 4309244 h 4657302"/>
              <a:gd name="connsiteX114" fmla="*/ 3078852 w 4067845"/>
              <a:gd name="connsiteY114" fmla="*/ 4318924 h 4657302"/>
              <a:gd name="connsiteX115" fmla="*/ 3095049 w 4067845"/>
              <a:gd name="connsiteY115" fmla="*/ 4322090 h 4657302"/>
              <a:gd name="connsiteX116" fmla="*/ 3114961 w 4067845"/>
              <a:gd name="connsiteY116" fmla="*/ 4342935 h 4657302"/>
              <a:gd name="connsiteX117" fmla="*/ 3132894 w 4067845"/>
              <a:gd name="connsiteY117" fmla="*/ 4349076 h 4657302"/>
              <a:gd name="connsiteX118" fmla="*/ 3129786 w 4067845"/>
              <a:gd name="connsiteY118" fmla="*/ 4325971 h 4657302"/>
              <a:gd name="connsiteX119" fmla="*/ 3111535 w 4067845"/>
              <a:gd name="connsiteY119" fmla="*/ 4317467 h 4657302"/>
              <a:gd name="connsiteX120" fmla="*/ 3087618 w 4067845"/>
              <a:gd name="connsiteY120" fmla="*/ 4314537 h 4657302"/>
              <a:gd name="connsiteX121" fmla="*/ 3072754 w 4067845"/>
              <a:gd name="connsiteY121" fmla="*/ 4299429 h 4657302"/>
              <a:gd name="connsiteX122" fmla="*/ 3068271 w 4067845"/>
              <a:gd name="connsiteY122" fmla="*/ 4297894 h 4657302"/>
              <a:gd name="connsiteX123" fmla="*/ 3072568 w 4067845"/>
              <a:gd name="connsiteY123" fmla="*/ 4290099 h 4657302"/>
              <a:gd name="connsiteX124" fmla="*/ 3077077 w 4067845"/>
              <a:gd name="connsiteY124" fmla="*/ 4283879 h 4657302"/>
              <a:gd name="connsiteX125" fmla="*/ 3074730 w 4067845"/>
              <a:gd name="connsiteY125" fmla="*/ 4282324 h 4657302"/>
              <a:gd name="connsiteX126" fmla="*/ 3072594 w 4067845"/>
              <a:gd name="connsiteY126" fmla="*/ 4282343 h 4657302"/>
              <a:gd name="connsiteX127" fmla="*/ 3061997 w 4067845"/>
              <a:gd name="connsiteY127" fmla="*/ 4277087 h 4657302"/>
              <a:gd name="connsiteX128" fmla="*/ 3050460 w 4067845"/>
              <a:gd name="connsiteY128" fmla="*/ 4276768 h 4657302"/>
              <a:gd name="connsiteX129" fmla="*/ 3023253 w 4067845"/>
              <a:gd name="connsiteY129" fmla="*/ 4259311 h 4657302"/>
              <a:gd name="connsiteX130" fmla="*/ 2994681 w 4067845"/>
              <a:gd name="connsiteY130" fmla="*/ 4243643 h 4657302"/>
              <a:gd name="connsiteX131" fmla="*/ 2973437 w 4067845"/>
              <a:gd name="connsiteY131" fmla="*/ 4234740 h 4657302"/>
              <a:gd name="connsiteX132" fmla="*/ 2953766 w 4067845"/>
              <a:gd name="connsiteY132" fmla="*/ 4225625 h 4657302"/>
              <a:gd name="connsiteX133" fmla="*/ 2951907 w 4067845"/>
              <a:gd name="connsiteY133" fmla="*/ 4223735 h 4657302"/>
              <a:gd name="connsiteX134" fmla="*/ 2952120 w 4067845"/>
              <a:gd name="connsiteY134" fmla="*/ 4228689 h 4657302"/>
              <a:gd name="connsiteX135" fmla="*/ 2939518 w 4067845"/>
              <a:gd name="connsiteY135" fmla="*/ 4230384 h 4657302"/>
              <a:gd name="connsiteX136" fmla="*/ 2927885 w 4067845"/>
              <a:gd name="connsiteY136" fmla="*/ 4223395 h 4657302"/>
              <a:gd name="connsiteX137" fmla="*/ 2849679 w 4067845"/>
              <a:gd name="connsiteY137" fmla="*/ 4198999 h 4657302"/>
              <a:gd name="connsiteX138" fmla="*/ 2824191 w 4067845"/>
              <a:gd name="connsiteY138" fmla="*/ 4200290 h 4657302"/>
              <a:gd name="connsiteX139" fmla="*/ 2814760 w 4067845"/>
              <a:gd name="connsiteY139" fmla="*/ 4203697 h 4657302"/>
              <a:gd name="connsiteX140" fmla="*/ 2810901 w 4067845"/>
              <a:gd name="connsiteY140" fmla="*/ 4212770 h 4657302"/>
              <a:gd name="connsiteX141" fmla="*/ 2815723 w 4067845"/>
              <a:gd name="connsiteY141" fmla="*/ 4218804 h 4657302"/>
              <a:gd name="connsiteX142" fmla="*/ 2824635 w 4067845"/>
              <a:gd name="connsiteY142" fmla="*/ 4219476 h 4657302"/>
              <a:gd name="connsiteX143" fmla="*/ 2842559 w 4067845"/>
              <a:gd name="connsiteY143" fmla="*/ 4217599 h 4657302"/>
              <a:gd name="connsiteX144" fmla="*/ 2852909 w 4067845"/>
              <a:gd name="connsiteY144" fmla="*/ 4207118 h 4657302"/>
              <a:gd name="connsiteX145" fmla="*/ 2823681 w 4067845"/>
              <a:gd name="connsiteY145" fmla="*/ 4176075 h 4657302"/>
              <a:gd name="connsiteX146" fmla="*/ 2823183 w 4067845"/>
              <a:gd name="connsiteY146" fmla="*/ 4176903 h 4657302"/>
              <a:gd name="connsiteX147" fmla="*/ 2830849 w 4067845"/>
              <a:gd name="connsiteY147" fmla="*/ 4181510 h 4657302"/>
              <a:gd name="connsiteX148" fmla="*/ 2828591 w 4067845"/>
              <a:gd name="connsiteY148" fmla="*/ 4178750 h 4657302"/>
              <a:gd name="connsiteX149" fmla="*/ 2669581 w 4067845"/>
              <a:gd name="connsiteY149" fmla="*/ 4084233 h 4657302"/>
              <a:gd name="connsiteX150" fmla="*/ 2666117 w 4067845"/>
              <a:gd name="connsiteY150" fmla="*/ 4086303 h 4657302"/>
              <a:gd name="connsiteX151" fmla="*/ 2666228 w 4067845"/>
              <a:gd name="connsiteY151" fmla="*/ 4091100 h 4657302"/>
              <a:gd name="connsiteX152" fmla="*/ 2666510 w 4067845"/>
              <a:gd name="connsiteY152" fmla="*/ 4093200 h 4657302"/>
              <a:gd name="connsiteX153" fmla="*/ 2669974 w 4067845"/>
              <a:gd name="connsiteY153" fmla="*/ 4091130 h 4657302"/>
              <a:gd name="connsiteX154" fmla="*/ 2669864 w 4067845"/>
              <a:gd name="connsiteY154" fmla="*/ 4086333 h 4657302"/>
              <a:gd name="connsiteX155" fmla="*/ 2565940 w 4067845"/>
              <a:gd name="connsiteY155" fmla="*/ 4018654 h 4657302"/>
              <a:gd name="connsiteX156" fmla="*/ 2564891 w 4067845"/>
              <a:gd name="connsiteY156" fmla="*/ 4021335 h 4657302"/>
              <a:gd name="connsiteX157" fmla="*/ 2569374 w 4067845"/>
              <a:gd name="connsiteY157" fmla="*/ 4022871 h 4657302"/>
              <a:gd name="connsiteX158" fmla="*/ 2570889 w 4067845"/>
              <a:gd name="connsiteY158" fmla="*/ 4021965 h 4657302"/>
              <a:gd name="connsiteX159" fmla="*/ 2526197 w 4067845"/>
              <a:gd name="connsiteY159" fmla="*/ 3988050 h 4657302"/>
              <a:gd name="connsiteX160" fmla="*/ 2521385 w 4067845"/>
              <a:gd name="connsiteY160" fmla="*/ 3990034 h 4657302"/>
              <a:gd name="connsiteX161" fmla="*/ 2518362 w 4067845"/>
              <a:gd name="connsiteY161" fmla="*/ 3993381 h 4657302"/>
              <a:gd name="connsiteX162" fmla="*/ 2521218 w 4067845"/>
              <a:gd name="connsiteY162" fmla="*/ 3996740 h 4657302"/>
              <a:gd name="connsiteX163" fmla="*/ 2525226 w 4067845"/>
              <a:gd name="connsiteY163" fmla="*/ 3996734 h 4657302"/>
              <a:gd name="connsiteX164" fmla="*/ 2528863 w 4067845"/>
              <a:gd name="connsiteY164" fmla="*/ 3991968 h 4657302"/>
              <a:gd name="connsiteX165" fmla="*/ 2527530 w 4067845"/>
              <a:gd name="connsiteY165" fmla="*/ 3990008 h 4657302"/>
              <a:gd name="connsiteX166" fmla="*/ 2526197 w 4067845"/>
              <a:gd name="connsiteY166" fmla="*/ 3988050 h 4657302"/>
              <a:gd name="connsiteX167" fmla="*/ 2236681 w 4067845"/>
              <a:gd name="connsiteY167" fmla="*/ 3838822 h 4657302"/>
              <a:gd name="connsiteX168" fmla="*/ 2231869 w 4067845"/>
              <a:gd name="connsiteY168" fmla="*/ 3840805 h 4657302"/>
              <a:gd name="connsiteX169" fmla="*/ 2228845 w 4067845"/>
              <a:gd name="connsiteY169" fmla="*/ 3844153 h 4657302"/>
              <a:gd name="connsiteX170" fmla="*/ 2231701 w 4067845"/>
              <a:gd name="connsiteY170" fmla="*/ 3847511 h 4657302"/>
              <a:gd name="connsiteX171" fmla="*/ 2235711 w 4067845"/>
              <a:gd name="connsiteY171" fmla="*/ 3847505 h 4657302"/>
              <a:gd name="connsiteX172" fmla="*/ 2207615 w 4067845"/>
              <a:gd name="connsiteY172" fmla="*/ 3749345 h 4657302"/>
              <a:gd name="connsiteX173" fmla="*/ 2204783 w 4067845"/>
              <a:gd name="connsiteY173" fmla="*/ 3752132 h 4657302"/>
              <a:gd name="connsiteX174" fmla="*/ 2202162 w 4067845"/>
              <a:gd name="connsiteY174" fmla="*/ 3756494 h 4657302"/>
              <a:gd name="connsiteX175" fmla="*/ 2203696 w 4067845"/>
              <a:gd name="connsiteY175" fmla="*/ 3757416 h 4657302"/>
              <a:gd name="connsiteX176" fmla="*/ 2219955 w 4067845"/>
              <a:gd name="connsiteY176" fmla="*/ 3762184 h 4657302"/>
              <a:gd name="connsiteX177" fmla="*/ 2220813 w 4067845"/>
              <a:gd name="connsiteY177" fmla="*/ 3762003 h 4657302"/>
              <a:gd name="connsiteX178" fmla="*/ 2225831 w 4067845"/>
              <a:gd name="connsiteY178" fmla="*/ 3757586 h 4657302"/>
              <a:gd name="connsiteX179" fmla="*/ 2218773 w 4067845"/>
              <a:gd name="connsiteY179" fmla="*/ 3754793 h 4657302"/>
              <a:gd name="connsiteX180" fmla="*/ 2210564 w 4067845"/>
              <a:gd name="connsiteY180" fmla="*/ 3755364 h 4657302"/>
              <a:gd name="connsiteX181" fmla="*/ 2209878 w 4067845"/>
              <a:gd name="connsiteY181" fmla="*/ 3752249 h 4657302"/>
              <a:gd name="connsiteX182" fmla="*/ 2207615 w 4067845"/>
              <a:gd name="connsiteY182" fmla="*/ 3749345 h 4657302"/>
              <a:gd name="connsiteX183" fmla="*/ 2095653 w 4067845"/>
              <a:gd name="connsiteY183" fmla="*/ 3695979 h 4657302"/>
              <a:gd name="connsiteX184" fmla="*/ 2090125 w 4067845"/>
              <a:gd name="connsiteY184" fmla="*/ 3698594 h 4657302"/>
              <a:gd name="connsiteX185" fmla="*/ 2088383 w 4067845"/>
              <a:gd name="connsiteY185" fmla="*/ 3705511 h 4657302"/>
              <a:gd name="connsiteX186" fmla="*/ 2107340 w 4067845"/>
              <a:gd name="connsiteY186" fmla="*/ 3719266 h 4657302"/>
              <a:gd name="connsiteX187" fmla="*/ 2123469 w 4067845"/>
              <a:gd name="connsiteY187" fmla="*/ 3732164 h 4657302"/>
              <a:gd name="connsiteX188" fmla="*/ 2132357 w 4067845"/>
              <a:gd name="connsiteY188" fmla="*/ 3730968 h 4657302"/>
              <a:gd name="connsiteX189" fmla="*/ 2134049 w 4067845"/>
              <a:gd name="connsiteY189" fmla="*/ 3725661 h 4657302"/>
              <a:gd name="connsiteX190" fmla="*/ 2137527 w 4067845"/>
              <a:gd name="connsiteY190" fmla="*/ 3721719 h 4657302"/>
              <a:gd name="connsiteX191" fmla="*/ 2139826 w 4067845"/>
              <a:gd name="connsiteY191" fmla="*/ 3724884 h 4657302"/>
              <a:gd name="connsiteX192" fmla="*/ 2140758 w 4067845"/>
              <a:gd name="connsiteY192" fmla="*/ 3729838 h 4657302"/>
              <a:gd name="connsiteX193" fmla="*/ 2149726 w 4067845"/>
              <a:gd name="connsiteY193" fmla="*/ 3732908 h 4657302"/>
              <a:gd name="connsiteX194" fmla="*/ 2158693 w 4067845"/>
              <a:gd name="connsiteY194" fmla="*/ 3735978 h 4657302"/>
              <a:gd name="connsiteX195" fmla="*/ 2162878 w 4067845"/>
              <a:gd name="connsiteY195" fmla="*/ 3738264 h 4657302"/>
              <a:gd name="connsiteX196" fmla="*/ 2166700 w 4067845"/>
              <a:gd name="connsiteY196" fmla="*/ 3731327 h 4657302"/>
              <a:gd name="connsiteX197" fmla="*/ 2163040 w 4067845"/>
              <a:gd name="connsiteY197" fmla="*/ 3729949 h 4657302"/>
              <a:gd name="connsiteX198" fmla="*/ 2158015 w 4067845"/>
              <a:gd name="connsiteY198" fmla="*/ 3730357 h 4657302"/>
              <a:gd name="connsiteX199" fmla="*/ 2140927 w 4067845"/>
              <a:gd name="connsiteY199" fmla="*/ 3712609 h 4657302"/>
              <a:gd name="connsiteX200" fmla="*/ 2120171 w 4067845"/>
              <a:gd name="connsiteY200" fmla="*/ 3703372 h 4657302"/>
              <a:gd name="connsiteX201" fmla="*/ 2108488 w 4067845"/>
              <a:gd name="connsiteY201" fmla="*/ 3697996 h 4657302"/>
              <a:gd name="connsiteX202" fmla="*/ 2095653 w 4067845"/>
              <a:gd name="connsiteY202" fmla="*/ 3695979 h 4657302"/>
              <a:gd name="connsiteX203" fmla="*/ 2048559 w 4067845"/>
              <a:gd name="connsiteY203" fmla="*/ 3663824 h 4657302"/>
              <a:gd name="connsiteX204" fmla="*/ 2045095 w 4067845"/>
              <a:gd name="connsiteY204" fmla="*/ 3665895 h 4657302"/>
              <a:gd name="connsiteX205" fmla="*/ 2045207 w 4067845"/>
              <a:gd name="connsiteY205" fmla="*/ 3670690 h 4657302"/>
              <a:gd name="connsiteX206" fmla="*/ 2045489 w 4067845"/>
              <a:gd name="connsiteY206" fmla="*/ 3672791 h 4657302"/>
              <a:gd name="connsiteX207" fmla="*/ 2048953 w 4067845"/>
              <a:gd name="connsiteY207" fmla="*/ 3670721 h 4657302"/>
              <a:gd name="connsiteX208" fmla="*/ 2048843 w 4067845"/>
              <a:gd name="connsiteY208" fmla="*/ 3665924 h 4657302"/>
              <a:gd name="connsiteX209" fmla="*/ 3622074 w 4067845"/>
              <a:gd name="connsiteY209" fmla="*/ 3159470 h 4657302"/>
              <a:gd name="connsiteX210" fmla="*/ 3618194 w 4067845"/>
              <a:gd name="connsiteY210" fmla="*/ 3160479 h 4657302"/>
              <a:gd name="connsiteX211" fmla="*/ 3619431 w 4067845"/>
              <a:gd name="connsiteY211" fmla="*/ 3169129 h 4657302"/>
              <a:gd name="connsiteX212" fmla="*/ 3623592 w 4067845"/>
              <a:gd name="connsiteY212" fmla="*/ 3166003 h 4657302"/>
              <a:gd name="connsiteX213" fmla="*/ 3625682 w 4067845"/>
              <a:gd name="connsiteY213" fmla="*/ 3162005 h 4657302"/>
              <a:gd name="connsiteX214" fmla="*/ 3622074 w 4067845"/>
              <a:gd name="connsiteY214" fmla="*/ 3159470 h 4657302"/>
              <a:gd name="connsiteX215" fmla="*/ 3752338 w 4067845"/>
              <a:gd name="connsiteY215" fmla="*/ 3159021 h 4657302"/>
              <a:gd name="connsiteX216" fmla="*/ 3748458 w 4067845"/>
              <a:gd name="connsiteY216" fmla="*/ 3160031 h 4657302"/>
              <a:gd name="connsiteX217" fmla="*/ 3749694 w 4067845"/>
              <a:gd name="connsiteY217" fmla="*/ 3168681 h 4657302"/>
              <a:gd name="connsiteX218" fmla="*/ 3753856 w 4067845"/>
              <a:gd name="connsiteY218" fmla="*/ 3165555 h 4657302"/>
              <a:gd name="connsiteX219" fmla="*/ 3755946 w 4067845"/>
              <a:gd name="connsiteY219" fmla="*/ 3161556 h 4657302"/>
              <a:gd name="connsiteX220" fmla="*/ 3752338 w 4067845"/>
              <a:gd name="connsiteY220" fmla="*/ 3159021 h 4657302"/>
              <a:gd name="connsiteX221" fmla="*/ 3585196 w 4067845"/>
              <a:gd name="connsiteY221" fmla="*/ 3154144 h 4657302"/>
              <a:gd name="connsiteX222" fmla="*/ 3578533 w 4067845"/>
              <a:gd name="connsiteY222" fmla="*/ 3154271 h 4657302"/>
              <a:gd name="connsiteX223" fmla="*/ 3577632 w 4067845"/>
              <a:gd name="connsiteY223" fmla="*/ 3156412 h 4657302"/>
              <a:gd name="connsiteX224" fmla="*/ 3579113 w 4067845"/>
              <a:gd name="connsiteY224" fmla="*/ 3157239 h 4657302"/>
              <a:gd name="connsiteX225" fmla="*/ 3581194 w 4067845"/>
              <a:gd name="connsiteY225" fmla="*/ 3159537 h 4657302"/>
              <a:gd name="connsiteX226" fmla="*/ 3584375 w 4067845"/>
              <a:gd name="connsiteY226" fmla="*/ 3156811 h 4657302"/>
              <a:gd name="connsiteX227" fmla="*/ 3367341 w 4067845"/>
              <a:gd name="connsiteY227" fmla="*/ 1800729 h 4657302"/>
              <a:gd name="connsiteX228" fmla="*/ 3363461 w 4067845"/>
              <a:gd name="connsiteY228" fmla="*/ 1801739 h 4657302"/>
              <a:gd name="connsiteX229" fmla="*/ 3364697 w 4067845"/>
              <a:gd name="connsiteY229" fmla="*/ 1810389 h 4657302"/>
              <a:gd name="connsiteX230" fmla="*/ 3368858 w 4067845"/>
              <a:gd name="connsiteY230" fmla="*/ 1807262 h 4657302"/>
              <a:gd name="connsiteX231" fmla="*/ 3370948 w 4067845"/>
              <a:gd name="connsiteY231" fmla="*/ 1803264 h 4657302"/>
              <a:gd name="connsiteX232" fmla="*/ 3367341 w 4067845"/>
              <a:gd name="connsiteY232" fmla="*/ 1800729 h 4657302"/>
              <a:gd name="connsiteX233" fmla="*/ 717087 w 4067845"/>
              <a:gd name="connsiteY233" fmla="*/ 1611444 h 4657302"/>
              <a:gd name="connsiteX234" fmla="*/ 714253 w 4067845"/>
              <a:gd name="connsiteY234" fmla="*/ 1614318 h 4657302"/>
              <a:gd name="connsiteX235" fmla="*/ 715562 w 4067845"/>
              <a:gd name="connsiteY235" fmla="*/ 1618932 h 4657302"/>
              <a:gd name="connsiteX236" fmla="*/ 716363 w 4067845"/>
              <a:gd name="connsiteY236" fmla="*/ 1620896 h 4657302"/>
              <a:gd name="connsiteX237" fmla="*/ 719196 w 4067845"/>
              <a:gd name="connsiteY237" fmla="*/ 1618023 h 4657302"/>
              <a:gd name="connsiteX238" fmla="*/ 717888 w 4067845"/>
              <a:gd name="connsiteY238" fmla="*/ 1613409 h 4657302"/>
              <a:gd name="connsiteX239" fmla="*/ 689056 w 4067845"/>
              <a:gd name="connsiteY239" fmla="*/ 1605132 h 4657302"/>
              <a:gd name="connsiteX240" fmla="*/ 685176 w 4067845"/>
              <a:gd name="connsiteY240" fmla="*/ 1606141 h 4657302"/>
              <a:gd name="connsiteX241" fmla="*/ 686413 w 4067845"/>
              <a:gd name="connsiteY241" fmla="*/ 1614792 h 4657302"/>
              <a:gd name="connsiteX242" fmla="*/ 690573 w 4067845"/>
              <a:gd name="connsiteY242" fmla="*/ 1611665 h 4657302"/>
              <a:gd name="connsiteX243" fmla="*/ 692663 w 4067845"/>
              <a:gd name="connsiteY243" fmla="*/ 1607667 h 4657302"/>
              <a:gd name="connsiteX244" fmla="*/ 689056 w 4067845"/>
              <a:gd name="connsiteY244" fmla="*/ 1605132 h 4657302"/>
              <a:gd name="connsiteX245" fmla="*/ 760991 w 4067845"/>
              <a:gd name="connsiteY245" fmla="*/ 1584399 h 4657302"/>
              <a:gd name="connsiteX246" fmla="*/ 769789 w 4067845"/>
              <a:gd name="connsiteY246" fmla="*/ 1605987 h 4657302"/>
              <a:gd name="connsiteX247" fmla="*/ 789589 w 4067845"/>
              <a:gd name="connsiteY247" fmla="*/ 1609649 h 4657302"/>
              <a:gd name="connsiteX248" fmla="*/ 794565 w 4067845"/>
              <a:gd name="connsiteY248" fmla="*/ 1608991 h 4657302"/>
              <a:gd name="connsiteX249" fmla="*/ 799253 w 4067845"/>
              <a:gd name="connsiteY249" fmla="*/ 1597857 h 4657302"/>
              <a:gd name="connsiteX250" fmla="*/ 779891 w 4067845"/>
              <a:gd name="connsiteY250" fmla="*/ 1585851 h 4657302"/>
              <a:gd name="connsiteX251" fmla="*/ 758297 w 4067845"/>
              <a:gd name="connsiteY251" fmla="*/ 1532862 h 4657302"/>
              <a:gd name="connsiteX252" fmla="*/ 795734 w 4067845"/>
              <a:gd name="connsiteY252" fmla="*/ 1540490 h 4657302"/>
              <a:gd name="connsiteX253" fmla="*/ 773345 w 4067845"/>
              <a:gd name="connsiteY253" fmla="*/ 1547327 h 4657302"/>
              <a:gd name="connsiteX254" fmla="*/ 763913 w 4067845"/>
              <a:gd name="connsiteY254" fmla="*/ 1541729 h 4657302"/>
              <a:gd name="connsiteX255" fmla="*/ 758297 w 4067845"/>
              <a:gd name="connsiteY255" fmla="*/ 1532862 h 4657302"/>
              <a:gd name="connsiteX256" fmla="*/ 411919 w 4067845"/>
              <a:gd name="connsiteY256" fmla="*/ 1525261 h 4657302"/>
              <a:gd name="connsiteX257" fmla="*/ 408504 w 4067845"/>
              <a:gd name="connsiteY257" fmla="*/ 1529513 h 4657302"/>
              <a:gd name="connsiteX258" fmla="*/ 409231 w 4067845"/>
              <a:gd name="connsiteY258" fmla="*/ 1535511 h 4657302"/>
              <a:gd name="connsiteX259" fmla="*/ 412811 w 4067845"/>
              <a:gd name="connsiteY259" fmla="*/ 1533765 h 4657302"/>
              <a:gd name="connsiteX260" fmla="*/ 414318 w 4067845"/>
              <a:gd name="connsiteY260" fmla="*/ 1531148 h 4657302"/>
              <a:gd name="connsiteX261" fmla="*/ 568861 w 4067845"/>
              <a:gd name="connsiteY261" fmla="*/ 1511654 h 4657302"/>
              <a:gd name="connsiteX262" fmla="*/ 561555 w 4067845"/>
              <a:gd name="connsiteY262" fmla="*/ 1523211 h 4657302"/>
              <a:gd name="connsiteX263" fmla="*/ 558395 w 4067845"/>
              <a:gd name="connsiteY263" fmla="*/ 1536515 h 4657302"/>
              <a:gd name="connsiteX264" fmla="*/ 577877 w 4067845"/>
              <a:gd name="connsiteY264" fmla="*/ 1536586 h 4657302"/>
              <a:gd name="connsiteX265" fmla="*/ 591470 w 4067845"/>
              <a:gd name="connsiteY265" fmla="*/ 1539056 h 4657302"/>
              <a:gd name="connsiteX266" fmla="*/ 625927 w 4067845"/>
              <a:gd name="connsiteY266" fmla="*/ 1549902 h 4657302"/>
              <a:gd name="connsiteX267" fmla="*/ 657767 w 4067845"/>
              <a:gd name="connsiteY267" fmla="*/ 1566963 h 4657302"/>
              <a:gd name="connsiteX268" fmla="*/ 665836 w 4067845"/>
              <a:gd name="connsiteY268" fmla="*/ 1567109 h 4657302"/>
              <a:gd name="connsiteX269" fmla="*/ 673905 w 4067845"/>
              <a:gd name="connsiteY269" fmla="*/ 1567252 h 4657302"/>
              <a:gd name="connsiteX270" fmla="*/ 678302 w 4067845"/>
              <a:gd name="connsiteY270" fmla="*/ 1562599 h 4657302"/>
              <a:gd name="connsiteX271" fmla="*/ 678557 w 4067845"/>
              <a:gd name="connsiteY271" fmla="*/ 1556204 h 4657302"/>
              <a:gd name="connsiteX272" fmla="*/ 676157 w 4067845"/>
              <a:gd name="connsiteY272" fmla="*/ 1550315 h 4657302"/>
              <a:gd name="connsiteX273" fmla="*/ 629278 w 4067845"/>
              <a:gd name="connsiteY273" fmla="*/ 1535663 h 4657302"/>
              <a:gd name="connsiteX274" fmla="*/ 576784 w 4067845"/>
              <a:gd name="connsiteY274" fmla="*/ 1519867 h 4657302"/>
              <a:gd name="connsiteX275" fmla="*/ 573994 w 4067845"/>
              <a:gd name="connsiteY275" fmla="*/ 1514424 h 4657302"/>
              <a:gd name="connsiteX276" fmla="*/ 568861 w 4067845"/>
              <a:gd name="connsiteY276" fmla="*/ 1511654 h 4657302"/>
              <a:gd name="connsiteX277" fmla="*/ 472760 w 4067845"/>
              <a:gd name="connsiteY277" fmla="*/ 1500467 h 4657302"/>
              <a:gd name="connsiteX278" fmla="*/ 468300 w 4067845"/>
              <a:gd name="connsiteY278" fmla="*/ 1502857 h 4657302"/>
              <a:gd name="connsiteX279" fmla="*/ 466510 w 4067845"/>
              <a:gd name="connsiteY279" fmla="*/ 1507592 h 4657302"/>
              <a:gd name="connsiteX280" fmla="*/ 471099 w 4067845"/>
              <a:gd name="connsiteY280" fmla="*/ 1509726 h 4657302"/>
              <a:gd name="connsiteX281" fmla="*/ 475959 w 4067845"/>
              <a:gd name="connsiteY281" fmla="*/ 1508317 h 4657302"/>
              <a:gd name="connsiteX282" fmla="*/ 484247 w 4067845"/>
              <a:gd name="connsiteY282" fmla="*/ 1511807 h 4657302"/>
              <a:gd name="connsiteX283" fmla="*/ 490172 w 4067845"/>
              <a:gd name="connsiteY283" fmla="*/ 1515113 h 4657302"/>
              <a:gd name="connsiteX284" fmla="*/ 496096 w 4067845"/>
              <a:gd name="connsiteY284" fmla="*/ 1518420 h 4657302"/>
              <a:gd name="connsiteX285" fmla="*/ 499213 w 4067845"/>
              <a:gd name="connsiteY285" fmla="*/ 1513431 h 4657302"/>
              <a:gd name="connsiteX286" fmla="*/ 498784 w 4067845"/>
              <a:gd name="connsiteY286" fmla="*/ 1508170 h 4657302"/>
              <a:gd name="connsiteX287" fmla="*/ 386400 w 4067845"/>
              <a:gd name="connsiteY287" fmla="*/ 1473869 h 4657302"/>
              <a:gd name="connsiteX288" fmla="*/ 382985 w 4067845"/>
              <a:gd name="connsiteY288" fmla="*/ 1493569 h 4657302"/>
              <a:gd name="connsiteX289" fmla="*/ 426673 w 4067845"/>
              <a:gd name="connsiteY289" fmla="*/ 1494075 h 4657302"/>
              <a:gd name="connsiteX290" fmla="*/ 448773 w 4067845"/>
              <a:gd name="connsiteY290" fmla="*/ 1503378 h 4657302"/>
              <a:gd name="connsiteX291" fmla="*/ 455386 w 4067845"/>
              <a:gd name="connsiteY291" fmla="*/ 1491528 h 4657302"/>
              <a:gd name="connsiteX292" fmla="*/ 420457 w 4067845"/>
              <a:gd name="connsiteY292" fmla="*/ 1483734 h 4657302"/>
              <a:gd name="connsiteX293" fmla="*/ 386400 w 4067845"/>
              <a:gd name="connsiteY293" fmla="*/ 1473869 h 4657302"/>
              <a:gd name="connsiteX294" fmla="*/ 363093 w 4067845"/>
              <a:gd name="connsiteY294" fmla="*/ 1467921 h 4657302"/>
              <a:gd name="connsiteX295" fmla="*/ 359212 w 4067845"/>
              <a:gd name="connsiteY295" fmla="*/ 1468929 h 4657302"/>
              <a:gd name="connsiteX296" fmla="*/ 356888 w 4067845"/>
              <a:gd name="connsiteY296" fmla="*/ 1474454 h 4657302"/>
              <a:gd name="connsiteX297" fmla="*/ 358668 w 4067845"/>
              <a:gd name="connsiteY297" fmla="*/ 1476018 h 4657302"/>
              <a:gd name="connsiteX298" fmla="*/ 360449 w 4067845"/>
              <a:gd name="connsiteY298" fmla="*/ 1477579 h 4657302"/>
              <a:gd name="connsiteX299" fmla="*/ 364611 w 4067845"/>
              <a:gd name="connsiteY299" fmla="*/ 1474454 h 4657302"/>
              <a:gd name="connsiteX300" fmla="*/ 366701 w 4067845"/>
              <a:gd name="connsiteY300" fmla="*/ 1470456 h 4657302"/>
              <a:gd name="connsiteX301" fmla="*/ 363093 w 4067845"/>
              <a:gd name="connsiteY301" fmla="*/ 1467921 h 4657302"/>
              <a:gd name="connsiteX302" fmla="*/ 435421 w 4067845"/>
              <a:gd name="connsiteY302" fmla="*/ 1454466 h 4657302"/>
              <a:gd name="connsiteX303" fmla="*/ 431540 w 4067845"/>
              <a:gd name="connsiteY303" fmla="*/ 1455475 h 4657302"/>
              <a:gd name="connsiteX304" fmla="*/ 429214 w 4067845"/>
              <a:gd name="connsiteY304" fmla="*/ 1460999 h 4657302"/>
              <a:gd name="connsiteX305" fmla="*/ 430996 w 4067845"/>
              <a:gd name="connsiteY305" fmla="*/ 1462563 h 4657302"/>
              <a:gd name="connsiteX306" fmla="*/ 432777 w 4067845"/>
              <a:gd name="connsiteY306" fmla="*/ 1464125 h 4657302"/>
              <a:gd name="connsiteX307" fmla="*/ 436938 w 4067845"/>
              <a:gd name="connsiteY307" fmla="*/ 1460999 h 4657302"/>
              <a:gd name="connsiteX308" fmla="*/ 439028 w 4067845"/>
              <a:gd name="connsiteY308" fmla="*/ 1457000 h 4657302"/>
              <a:gd name="connsiteX309" fmla="*/ 435421 w 4067845"/>
              <a:gd name="connsiteY309" fmla="*/ 1454466 h 4657302"/>
              <a:gd name="connsiteX310" fmla="*/ 3139437 w 4067845"/>
              <a:gd name="connsiteY310" fmla="*/ 1075453 h 4657302"/>
              <a:gd name="connsiteX311" fmla="*/ 3135557 w 4067845"/>
              <a:gd name="connsiteY311" fmla="*/ 1076462 h 4657302"/>
              <a:gd name="connsiteX312" fmla="*/ 3136794 w 4067845"/>
              <a:gd name="connsiteY312" fmla="*/ 1085113 h 4657302"/>
              <a:gd name="connsiteX313" fmla="*/ 3140955 w 4067845"/>
              <a:gd name="connsiteY313" fmla="*/ 1081986 h 4657302"/>
              <a:gd name="connsiteX314" fmla="*/ 3143045 w 4067845"/>
              <a:gd name="connsiteY314" fmla="*/ 1077988 h 4657302"/>
              <a:gd name="connsiteX315" fmla="*/ 3139437 w 4067845"/>
              <a:gd name="connsiteY315" fmla="*/ 1075453 h 4657302"/>
              <a:gd name="connsiteX316" fmla="*/ 3269701 w 4067845"/>
              <a:gd name="connsiteY316" fmla="*/ 1075005 h 4657302"/>
              <a:gd name="connsiteX317" fmla="*/ 3265821 w 4067845"/>
              <a:gd name="connsiteY317" fmla="*/ 1076015 h 4657302"/>
              <a:gd name="connsiteX318" fmla="*/ 3267057 w 4067845"/>
              <a:gd name="connsiteY318" fmla="*/ 1084665 h 4657302"/>
              <a:gd name="connsiteX319" fmla="*/ 3271219 w 4067845"/>
              <a:gd name="connsiteY319" fmla="*/ 1081538 h 4657302"/>
              <a:gd name="connsiteX320" fmla="*/ 3273309 w 4067845"/>
              <a:gd name="connsiteY320" fmla="*/ 1077540 h 4657302"/>
              <a:gd name="connsiteX321" fmla="*/ 3269701 w 4067845"/>
              <a:gd name="connsiteY321" fmla="*/ 1075005 h 4657302"/>
              <a:gd name="connsiteX322" fmla="*/ 3097320 w 4067845"/>
              <a:gd name="connsiteY322" fmla="*/ 1066871 h 4657302"/>
              <a:gd name="connsiteX323" fmla="*/ 3094995 w 4067845"/>
              <a:gd name="connsiteY323" fmla="*/ 1072396 h 4657302"/>
              <a:gd name="connsiteX324" fmla="*/ 3096476 w 4067845"/>
              <a:gd name="connsiteY324" fmla="*/ 1073222 h 4657302"/>
              <a:gd name="connsiteX325" fmla="*/ 3098557 w 4067845"/>
              <a:gd name="connsiteY325" fmla="*/ 1075521 h 4657302"/>
              <a:gd name="connsiteX326" fmla="*/ 3101738 w 4067845"/>
              <a:gd name="connsiteY326" fmla="*/ 1072795 h 4657302"/>
              <a:gd name="connsiteX327" fmla="*/ 3102846 w 4067845"/>
              <a:gd name="connsiteY327" fmla="*/ 1069197 h 4657302"/>
              <a:gd name="connsiteX328" fmla="*/ 3097320 w 4067845"/>
              <a:gd name="connsiteY328" fmla="*/ 1066871 h 4657302"/>
              <a:gd name="connsiteX329" fmla="*/ 2760739 w 4067845"/>
              <a:gd name="connsiteY329" fmla="*/ 869907 h 4657302"/>
              <a:gd name="connsiteX330" fmla="*/ 2765175 w 4067845"/>
              <a:gd name="connsiteY330" fmla="*/ 886408 h 4657302"/>
              <a:gd name="connsiteX331" fmla="*/ 2769572 w 4067845"/>
              <a:gd name="connsiteY331" fmla="*/ 881755 h 4657302"/>
              <a:gd name="connsiteX332" fmla="*/ 2769826 w 4067845"/>
              <a:gd name="connsiteY332" fmla="*/ 875358 h 4657302"/>
              <a:gd name="connsiteX333" fmla="*/ 2766155 w 4067845"/>
              <a:gd name="connsiteY333" fmla="*/ 870560 h 4657302"/>
              <a:gd name="connsiteX334" fmla="*/ 2760739 w 4067845"/>
              <a:gd name="connsiteY334" fmla="*/ 869907 h 4657302"/>
              <a:gd name="connsiteX335" fmla="*/ 2650498 w 4067845"/>
              <a:gd name="connsiteY335" fmla="*/ 840028 h 4657302"/>
              <a:gd name="connsiteX336" fmla="*/ 2663043 w 4067845"/>
              <a:gd name="connsiteY336" fmla="*/ 850057 h 4657302"/>
              <a:gd name="connsiteX337" fmla="*/ 2683963 w 4067845"/>
              <a:gd name="connsiteY337" fmla="*/ 862555 h 4657302"/>
              <a:gd name="connsiteX338" fmla="*/ 2693790 w 4067845"/>
              <a:gd name="connsiteY338" fmla="*/ 862862 h 4657302"/>
              <a:gd name="connsiteX339" fmla="*/ 2711573 w 4067845"/>
              <a:gd name="connsiteY339" fmla="*/ 874209 h 4657302"/>
              <a:gd name="connsiteX340" fmla="*/ 2733989 w 4067845"/>
              <a:gd name="connsiteY340" fmla="*/ 871654 h 4657302"/>
              <a:gd name="connsiteX341" fmla="*/ 2722912 w 4067845"/>
              <a:gd name="connsiteY341" fmla="*/ 862723 h 4657302"/>
              <a:gd name="connsiteX342" fmla="*/ 2709490 w 4067845"/>
              <a:gd name="connsiteY342" fmla="*/ 856464 h 4657302"/>
              <a:gd name="connsiteX343" fmla="*/ 2714941 w 4067845"/>
              <a:gd name="connsiteY343" fmla="*/ 847377 h 4657302"/>
              <a:gd name="connsiteX344" fmla="*/ 2689354 w 4067845"/>
              <a:gd name="connsiteY344" fmla="*/ 846361 h 4657302"/>
              <a:gd name="connsiteX345" fmla="*/ 2667291 w 4067845"/>
              <a:gd name="connsiteY345" fmla="*/ 842765 h 4657302"/>
              <a:gd name="connsiteX346" fmla="*/ 731534 w 4067845"/>
              <a:gd name="connsiteY346" fmla="*/ 801632 h 4657302"/>
              <a:gd name="connsiteX347" fmla="*/ 728119 w 4067845"/>
              <a:gd name="connsiteY347" fmla="*/ 821331 h 4657302"/>
              <a:gd name="connsiteX348" fmla="*/ 771807 w 4067845"/>
              <a:gd name="connsiteY348" fmla="*/ 821836 h 4657302"/>
              <a:gd name="connsiteX349" fmla="*/ 784002 w 4067845"/>
              <a:gd name="connsiteY349" fmla="*/ 826969 h 4657302"/>
              <a:gd name="connsiteX350" fmla="*/ 784140 w 4067845"/>
              <a:gd name="connsiteY350" fmla="*/ 826722 h 4657302"/>
              <a:gd name="connsiteX351" fmla="*/ 797898 w 4067845"/>
              <a:gd name="connsiteY351" fmla="*/ 823976 h 4657302"/>
              <a:gd name="connsiteX352" fmla="*/ 797904 w 4067845"/>
              <a:gd name="connsiteY352" fmla="*/ 823976 h 4657302"/>
              <a:gd name="connsiteX353" fmla="*/ 800520 w 4067845"/>
              <a:gd name="connsiteY353" fmla="*/ 819289 h 4657302"/>
              <a:gd name="connsiteX354" fmla="*/ 765592 w 4067845"/>
              <a:gd name="connsiteY354" fmla="*/ 811497 h 4657302"/>
              <a:gd name="connsiteX355" fmla="*/ 731534 w 4067845"/>
              <a:gd name="connsiteY355" fmla="*/ 801632 h 4657302"/>
              <a:gd name="connsiteX356" fmla="*/ 708227 w 4067845"/>
              <a:gd name="connsiteY356" fmla="*/ 795683 h 4657302"/>
              <a:gd name="connsiteX357" fmla="*/ 704347 w 4067845"/>
              <a:gd name="connsiteY357" fmla="*/ 796692 h 4657302"/>
              <a:gd name="connsiteX358" fmla="*/ 702022 w 4067845"/>
              <a:gd name="connsiteY358" fmla="*/ 802216 h 4657302"/>
              <a:gd name="connsiteX359" fmla="*/ 703802 w 4067845"/>
              <a:gd name="connsiteY359" fmla="*/ 803779 h 4657302"/>
              <a:gd name="connsiteX360" fmla="*/ 705584 w 4067845"/>
              <a:gd name="connsiteY360" fmla="*/ 805341 h 4657302"/>
              <a:gd name="connsiteX361" fmla="*/ 709744 w 4067845"/>
              <a:gd name="connsiteY361" fmla="*/ 802215 h 4657302"/>
              <a:gd name="connsiteX362" fmla="*/ 711833 w 4067845"/>
              <a:gd name="connsiteY362" fmla="*/ 798217 h 4657302"/>
              <a:gd name="connsiteX363" fmla="*/ 708227 w 4067845"/>
              <a:gd name="connsiteY363" fmla="*/ 795683 h 4657302"/>
              <a:gd name="connsiteX364" fmla="*/ 780554 w 4067845"/>
              <a:gd name="connsiteY364" fmla="*/ 782227 h 4657302"/>
              <a:gd name="connsiteX365" fmla="*/ 776674 w 4067845"/>
              <a:gd name="connsiteY365" fmla="*/ 783237 h 4657302"/>
              <a:gd name="connsiteX366" fmla="*/ 774348 w 4067845"/>
              <a:gd name="connsiteY366" fmla="*/ 788762 h 4657302"/>
              <a:gd name="connsiteX367" fmla="*/ 776130 w 4067845"/>
              <a:gd name="connsiteY367" fmla="*/ 790324 h 4657302"/>
              <a:gd name="connsiteX368" fmla="*/ 777911 w 4067845"/>
              <a:gd name="connsiteY368" fmla="*/ 791886 h 4657302"/>
              <a:gd name="connsiteX369" fmla="*/ 782071 w 4067845"/>
              <a:gd name="connsiteY369" fmla="*/ 788760 h 4657302"/>
              <a:gd name="connsiteX370" fmla="*/ 784162 w 4067845"/>
              <a:gd name="connsiteY370" fmla="*/ 784763 h 4657302"/>
              <a:gd name="connsiteX371" fmla="*/ 780554 w 4067845"/>
              <a:gd name="connsiteY371" fmla="*/ 782227 h 4657302"/>
              <a:gd name="connsiteX372" fmla="*/ 2713138 w 4067845"/>
              <a:gd name="connsiteY372" fmla="*/ 697641 h 4657302"/>
              <a:gd name="connsiteX373" fmla="*/ 2709258 w 4067845"/>
              <a:gd name="connsiteY373" fmla="*/ 698650 h 4657302"/>
              <a:gd name="connsiteX374" fmla="*/ 2710494 w 4067845"/>
              <a:gd name="connsiteY374" fmla="*/ 707299 h 4657302"/>
              <a:gd name="connsiteX375" fmla="*/ 2714656 w 4067845"/>
              <a:gd name="connsiteY375" fmla="*/ 704174 h 4657302"/>
              <a:gd name="connsiteX376" fmla="*/ 2716745 w 4067845"/>
              <a:gd name="connsiteY376" fmla="*/ 700176 h 4657302"/>
              <a:gd name="connsiteX377" fmla="*/ 2713138 w 4067845"/>
              <a:gd name="connsiteY377" fmla="*/ 697641 h 4657302"/>
              <a:gd name="connsiteX378" fmla="*/ 2644707 w 4067845"/>
              <a:gd name="connsiteY378" fmla="*/ 697492 h 4657302"/>
              <a:gd name="connsiteX379" fmla="*/ 2639910 w 4067845"/>
              <a:gd name="connsiteY379" fmla="*/ 701164 h 4657302"/>
              <a:gd name="connsiteX380" fmla="*/ 2639256 w 4067845"/>
              <a:gd name="connsiteY380" fmla="*/ 706579 h 4657302"/>
              <a:gd name="connsiteX381" fmla="*/ 2640938 w 4067845"/>
              <a:gd name="connsiteY381" fmla="*/ 707897 h 4657302"/>
              <a:gd name="connsiteX382" fmla="*/ 2642018 w 4067845"/>
              <a:gd name="connsiteY382" fmla="*/ 707743 h 4657302"/>
              <a:gd name="connsiteX383" fmla="*/ 2646470 w 4067845"/>
              <a:gd name="connsiteY383" fmla="*/ 703926 h 4657302"/>
              <a:gd name="connsiteX384" fmla="*/ 2644707 w 4067845"/>
              <a:gd name="connsiteY384" fmla="*/ 697492 h 4657302"/>
              <a:gd name="connsiteX385" fmla="*/ 2395467 w 4067845"/>
              <a:gd name="connsiteY385" fmla="*/ 625705 h 4657302"/>
              <a:gd name="connsiteX386" fmla="*/ 2391588 w 4067845"/>
              <a:gd name="connsiteY386" fmla="*/ 626714 h 4657302"/>
              <a:gd name="connsiteX387" fmla="*/ 2389262 w 4067845"/>
              <a:gd name="connsiteY387" fmla="*/ 632239 h 4657302"/>
              <a:gd name="connsiteX388" fmla="*/ 2391044 w 4067845"/>
              <a:gd name="connsiteY388" fmla="*/ 633802 h 4657302"/>
              <a:gd name="connsiteX389" fmla="*/ 2392824 w 4067845"/>
              <a:gd name="connsiteY389" fmla="*/ 635365 h 4657302"/>
              <a:gd name="connsiteX390" fmla="*/ 2396986 w 4067845"/>
              <a:gd name="connsiteY390" fmla="*/ 632238 h 4657302"/>
              <a:gd name="connsiteX391" fmla="*/ 2399075 w 4067845"/>
              <a:gd name="connsiteY391" fmla="*/ 628240 h 4657302"/>
              <a:gd name="connsiteX392" fmla="*/ 2395467 w 4067845"/>
              <a:gd name="connsiteY392" fmla="*/ 625705 h 4657302"/>
              <a:gd name="connsiteX393" fmla="*/ 2342302 w 4067845"/>
              <a:gd name="connsiteY393" fmla="*/ 612471 h 4657302"/>
              <a:gd name="connsiteX394" fmla="*/ 2339467 w 4067845"/>
              <a:gd name="connsiteY394" fmla="*/ 615342 h 4657302"/>
              <a:gd name="connsiteX395" fmla="*/ 2340776 w 4067845"/>
              <a:gd name="connsiteY395" fmla="*/ 619959 h 4657302"/>
              <a:gd name="connsiteX396" fmla="*/ 2341575 w 4067845"/>
              <a:gd name="connsiteY396" fmla="*/ 621921 h 4657302"/>
              <a:gd name="connsiteX397" fmla="*/ 2346373 w 4067845"/>
              <a:gd name="connsiteY397" fmla="*/ 618250 h 4657302"/>
              <a:gd name="connsiteX398" fmla="*/ 2347026 w 4067845"/>
              <a:gd name="connsiteY398" fmla="*/ 612834 h 4657302"/>
              <a:gd name="connsiteX399" fmla="*/ 2342302 w 4067845"/>
              <a:gd name="connsiteY399" fmla="*/ 612471 h 4657302"/>
              <a:gd name="connsiteX400" fmla="*/ 2327281 w 4067845"/>
              <a:gd name="connsiteY400" fmla="*/ 610010 h 4657302"/>
              <a:gd name="connsiteX401" fmla="*/ 2323401 w 4067845"/>
              <a:gd name="connsiteY401" fmla="*/ 611019 h 4657302"/>
              <a:gd name="connsiteX402" fmla="*/ 2321076 w 4067845"/>
              <a:gd name="connsiteY402" fmla="*/ 616543 h 4657302"/>
              <a:gd name="connsiteX403" fmla="*/ 2322857 w 4067845"/>
              <a:gd name="connsiteY403" fmla="*/ 618107 h 4657302"/>
              <a:gd name="connsiteX404" fmla="*/ 2324638 w 4067845"/>
              <a:gd name="connsiteY404" fmla="*/ 619669 h 4657302"/>
              <a:gd name="connsiteX405" fmla="*/ 2328799 w 4067845"/>
              <a:gd name="connsiteY405" fmla="*/ 616543 h 4657302"/>
              <a:gd name="connsiteX406" fmla="*/ 2330889 w 4067845"/>
              <a:gd name="connsiteY406" fmla="*/ 612545 h 4657302"/>
              <a:gd name="connsiteX407" fmla="*/ 2327281 w 4067845"/>
              <a:gd name="connsiteY407" fmla="*/ 610010 h 4657302"/>
              <a:gd name="connsiteX408" fmla="*/ 2230643 w 4067845"/>
              <a:gd name="connsiteY408" fmla="*/ 568721 h 4657302"/>
              <a:gd name="connsiteX409" fmla="*/ 2227808 w 4067845"/>
              <a:gd name="connsiteY409" fmla="*/ 571592 h 4657302"/>
              <a:gd name="connsiteX410" fmla="*/ 2229117 w 4067845"/>
              <a:gd name="connsiteY410" fmla="*/ 576209 h 4657302"/>
              <a:gd name="connsiteX411" fmla="*/ 2229916 w 4067845"/>
              <a:gd name="connsiteY411" fmla="*/ 578171 h 4657302"/>
              <a:gd name="connsiteX412" fmla="*/ 2232751 w 4067845"/>
              <a:gd name="connsiteY412" fmla="*/ 575299 h 4657302"/>
              <a:gd name="connsiteX413" fmla="*/ 2231443 w 4067845"/>
              <a:gd name="connsiteY413" fmla="*/ 570684 h 4657302"/>
              <a:gd name="connsiteX414" fmla="*/ 2140275 w 4067845"/>
              <a:gd name="connsiteY414" fmla="*/ 530778 h 4657302"/>
              <a:gd name="connsiteX415" fmla="*/ 2131970 w 4067845"/>
              <a:gd name="connsiteY415" fmla="*/ 534162 h 4657302"/>
              <a:gd name="connsiteX416" fmla="*/ 2131662 w 4067845"/>
              <a:gd name="connsiteY416" fmla="*/ 539724 h 4657302"/>
              <a:gd name="connsiteX417" fmla="*/ 2129281 w 4067845"/>
              <a:gd name="connsiteY417" fmla="*/ 544412 h 4657302"/>
              <a:gd name="connsiteX418" fmla="*/ 2126264 w 4067845"/>
              <a:gd name="connsiteY418" fmla="*/ 541924 h 4657302"/>
              <a:gd name="connsiteX419" fmla="*/ 2124120 w 4067845"/>
              <a:gd name="connsiteY419" fmla="*/ 537361 h 4657302"/>
              <a:gd name="connsiteX420" fmla="*/ 2114669 w 4067845"/>
              <a:gd name="connsiteY420" fmla="*/ 536636 h 4657302"/>
              <a:gd name="connsiteX421" fmla="*/ 2105219 w 4067845"/>
              <a:gd name="connsiteY421" fmla="*/ 535910 h 4657302"/>
              <a:gd name="connsiteX422" fmla="*/ 2100595 w 4067845"/>
              <a:gd name="connsiteY422" fmla="*/ 534746 h 4657302"/>
              <a:gd name="connsiteX423" fmla="*/ 2098632 w 4067845"/>
              <a:gd name="connsiteY423" fmla="*/ 542419 h 4657302"/>
              <a:gd name="connsiteX424" fmla="*/ 2102521 w 4067845"/>
              <a:gd name="connsiteY424" fmla="*/ 542836 h 4657302"/>
              <a:gd name="connsiteX425" fmla="*/ 2107283 w 4067845"/>
              <a:gd name="connsiteY425" fmla="*/ 541182 h 4657302"/>
              <a:gd name="connsiteX426" fmla="*/ 2128273 w 4067845"/>
              <a:gd name="connsiteY426" fmla="*/ 554083 h 4657302"/>
              <a:gd name="connsiteX427" fmla="*/ 2150680 w 4067845"/>
              <a:gd name="connsiteY427" fmla="*/ 557825 h 4657302"/>
              <a:gd name="connsiteX428" fmla="*/ 2163338 w 4067845"/>
              <a:gd name="connsiteY428" fmla="*/ 560104 h 4657302"/>
              <a:gd name="connsiteX429" fmla="*/ 2176268 w 4067845"/>
              <a:gd name="connsiteY429" fmla="*/ 558840 h 4657302"/>
              <a:gd name="connsiteX430" fmla="*/ 2180966 w 4067845"/>
              <a:gd name="connsiteY430" fmla="*/ 554923 h 4657302"/>
              <a:gd name="connsiteX431" fmla="*/ 2180919 w 4067845"/>
              <a:gd name="connsiteY431" fmla="*/ 547790 h 4657302"/>
              <a:gd name="connsiteX432" fmla="*/ 2159120 w 4067845"/>
              <a:gd name="connsiteY432" fmla="*/ 539223 h 4657302"/>
              <a:gd name="connsiteX433" fmla="*/ 2006596 w 4067845"/>
              <a:gd name="connsiteY433" fmla="*/ 446226 h 4657302"/>
              <a:gd name="connsiteX434" fmla="*/ 2002716 w 4067845"/>
              <a:gd name="connsiteY434" fmla="*/ 447235 h 4657302"/>
              <a:gd name="connsiteX435" fmla="*/ 2003952 w 4067845"/>
              <a:gd name="connsiteY435" fmla="*/ 455885 h 4657302"/>
              <a:gd name="connsiteX436" fmla="*/ 2008114 w 4067845"/>
              <a:gd name="connsiteY436" fmla="*/ 452759 h 4657302"/>
              <a:gd name="connsiteX437" fmla="*/ 2010203 w 4067845"/>
              <a:gd name="connsiteY437" fmla="*/ 448761 h 4657302"/>
              <a:gd name="connsiteX438" fmla="*/ 2006596 w 4067845"/>
              <a:gd name="connsiteY438" fmla="*/ 446226 h 4657302"/>
              <a:gd name="connsiteX439" fmla="*/ 1430179 w 4067845"/>
              <a:gd name="connsiteY439" fmla="*/ 277771 h 4657302"/>
              <a:gd name="connsiteX440" fmla="*/ 1425569 w 4067845"/>
              <a:gd name="connsiteY440" fmla="*/ 278600 h 4657302"/>
              <a:gd name="connsiteX441" fmla="*/ 1427877 w 4067845"/>
              <a:gd name="connsiteY441" fmla="*/ 280089 h 4657302"/>
              <a:gd name="connsiteX442" fmla="*/ 1430779 w 4067845"/>
              <a:gd name="connsiteY442" fmla="*/ 278040 h 4657302"/>
              <a:gd name="connsiteX443" fmla="*/ 1079803 w 4067845"/>
              <a:gd name="connsiteY443" fmla="*/ 260357 h 4657302"/>
              <a:gd name="connsiteX444" fmla="*/ 1077423 w 4067845"/>
              <a:gd name="connsiteY444" fmla="*/ 265046 h 4657302"/>
              <a:gd name="connsiteX445" fmla="*/ 1077114 w 4067845"/>
              <a:gd name="connsiteY445" fmla="*/ 270607 h 4657302"/>
              <a:gd name="connsiteX446" fmla="*/ 1079877 w 4067845"/>
              <a:gd name="connsiteY446" fmla="*/ 271770 h 4657302"/>
              <a:gd name="connsiteX447" fmla="*/ 1083366 w 4067845"/>
              <a:gd name="connsiteY447" fmla="*/ 263483 h 4657302"/>
              <a:gd name="connsiteX448" fmla="*/ 1079803 w 4067845"/>
              <a:gd name="connsiteY448" fmla="*/ 260357 h 4657302"/>
              <a:gd name="connsiteX449" fmla="*/ 1328961 w 4067845"/>
              <a:gd name="connsiteY449" fmla="*/ 244214 h 4657302"/>
              <a:gd name="connsiteX450" fmla="*/ 1324149 w 4067845"/>
              <a:gd name="connsiteY450" fmla="*/ 246198 h 4657302"/>
              <a:gd name="connsiteX451" fmla="*/ 1321123 w 4067845"/>
              <a:gd name="connsiteY451" fmla="*/ 249545 h 4657302"/>
              <a:gd name="connsiteX452" fmla="*/ 1323981 w 4067845"/>
              <a:gd name="connsiteY452" fmla="*/ 252903 h 4657302"/>
              <a:gd name="connsiteX453" fmla="*/ 1327990 w 4067845"/>
              <a:gd name="connsiteY453" fmla="*/ 252898 h 4657302"/>
              <a:gd name="connsiteX454" fmla="*/ 1348179 w 4067845"/>
              <a:gd name="connsiteY454" fmla="*/ 233092 h 4657302"/>
              <a:gd name="connsiteX455" fmla="*/ 1339383 w 4067845"/>
              <a:gd name="connsiteY455" fmla="*/ 234673 h 4657302"/>
              <a:gd name="connsiteX456" fmla="*/ 1339097 w 4067845"/>
              <a:gd name="connsiteY456" fmla="*/ 234780 h 4657302"/>
              <a:gd name="connsiteX457" fmla="*/ 1353710 w 4067845"/>
              <a:gd name="connsiteY457" fmla="*/ 242044 h 4657302"/>
              <a:gd name="connsiteX458" fmla="*/ 1354358 w 4067845"/>
              <a:gd name="connsiteY458" fmla="*/ 237724 h 4657302"/>
              <a:gd name="connsiteX459" fmla="*/ 1348179 w 4067845"/>
              <a:gd name="connsiteY459" fmla="*/ 233092 h 4657302"/>
              <a:gd name="connsiteX460" fmla="*/ 964582 w 4067845"/>
              <a:gd name="connsiteY460" fmla="*/ 213481 h 4657302"/>
              <a:gd name="connsiteX461" fmla="*/ 961747 w 4067845"/>
              <a:gd name="connsiteY461" fmla="*/ 216353 h 4657302"/>
              <a:gd name="connsiteX462" fmla="*/ 963057 w 4067845"/>
              <a:gd name="connsiteY462" fmla="*/ 220969 h 4657302"/>
              <a:gd name="connsiteX463" fmla="*/ 963857 w 4067845"/>
              <a:gd name="connsiteY463" fmla="*/ 222932 h 4657302"/>
              <a:gd name="connsiteX464" fmla="*/ 966691 w 4067845"/>
              <a:gd name="connsiteY464" fmla="*/ 220060 h 4657302"/>
              <a:gd name="connsiteX465" fmla="*/ 965382 w 4067845"/>
              <a:gd name="connsiteY465" fmla="*/ 215445 h 4657302"/>
              <a:gd name="connsiteX466" fmla="*/ 1183384 w 4067845"/>
              <a:gd name="connsiteY466" fmla="*/ 211280 h 4657302"/>
              <a:gd name="connsiteX467" fmla="*/ 1187729 w 4067845"/>
              <a:gd name="connsiteY467" fmla="*/ 221239 h 4657302"/>
              <a:gd name="connsiteX468" fmla="*/ 1197633 w 4067845"/>
              <a:gd name="connsiteY468" fmla="*/ 223783 h 4657302"/>
              <a:gd name="connsiteX469" fmla="*/ 1220169 w 4067845"/>
              <a:gd name="connsiteY469" fmla="*/ 239772 h 4657302"/>
              <a:gd name="connsiteX470" fmla="*/ 1183869 w 4067845"/>
              <a:gd name="connsiteY470" fmla="*/ 240548 h 4657302"/>
              <a:gd name="connsiteX471" fmla="*/ 1153946 w 4067845"/>
              <a:gd name="connsiteY471" fmla="*/ 223277 h 4657302"/>
              <a:gd name="connsiteX472" fmla="*/ 936550 w 4067845"/>
              <a:gd name="connsiteY472" fmla="*/ 207169 h 4657302"/>
              <a:gd name="connsiteX473" fmla="*/ 932670 w 4067845"/>
              <a:gd name="connsiteY473" fmla="*/ 208178 h 4657302"/>
              <a:gd name="connsiteX474" fmla="*/ 933907 w 4067845"/>
              <a:gd name="connsiteY474" fmla="*/ 216828 h 4657302"/>
              <a:gd name="connsiteX475" fmla="*/ 938067 w 4067845"/>
              <a:gd name="connsiteY475" fmla="*/ 213702 h 4657302"/>
              <a:gd name="connsiteX476" fmla="*/ 940157 w 4067845"/>
              <a:gd name="connsiteY476" fmla="*/ 209703 h 4657302"/>
              <a:gd name="connsiteX477" fmla="*/ 936550 w 4067845"/>
              <a:gd name="connsiteY477" fmla="*/ 207169 h 4657302"/>
              <a:gd name="connsiteX478" fmla="*/ 1008486 w 4067845"/>
              <a:gd name="connsiteY478" fmla="*/ 186436 h 4657302"/>
              <a:gd name="connsiteX479" fmla="*/ 1017283 w 4067845"/>
              <a:gd name="connsiteY479" fmla="*/ 208024 h 4657302"/>
              <a:gd name="connsiteX480" fmla="*/ 1037083 w 4067845"/>
              <a:gd name="connsiteY480" fmla="*/ 211685 h 4657302"/>
              <a:gd name="connsiteX481" fmla="*/ 1060971 w 4067845"/>
              <a:gd name="connsiteY481" fmla="*/ 208529 h 4657302"/>
              <a:gd name="connsiteX482" fmla="*/ 1079146 w 4067845"/>
              <a:gd name="connsiteY482" fmla="*/ 219432 h 4657302"/>
              <a:gd name="connsiteX483" fmla="*/ 1083870 w 4067845"/>
              <a:gd name="connsiteY483" fmla="*/ 219795 h 4657302"/>
              <a:gd name="connsiteX484" fmla="*/ 1081663 w 4067845"/>
              <a:gd name="connsiteY484" fmla="*/ 228418 h 4657302"/>
              <a:gd name="connsiteX485" fmla="*/ 1078857 w 4067845"/>
              <a:gd name="connsiteY485" fmla="*/ 235569 h 4657302"/>
              <a:gd name="connsiteX486" fmla="*/ 1081518 w 4067845"/>
              <a:gd name="connsiteY486" fmla="*/ 236487 h 4657302"/>
              <a:gd name="connsiteX487" fmla="*/ 1083581 w 4067845"/>
              <a:gd name="connsiteY487" fmla="*/ 235932 h 4657302"/>
              <a:gd name="connsiteX488" fmla="*/ 1095157 w 4067845"/>
              <a:gd name="connsiteY488" fmla="*/ 238367 h 4657302"/>
              <a:gd name="connsiteX489" fmla="*/ 1106406 w 4067845"/>
              <a:gd name="connsiteY489" fmla="*/ 235785 h 4657302"/>
              <a:gd name="connsiteX490" fmla="*/ 1137119 w 4067845"/>
              <a:gd name="connsiteY490" fmla="*/ 245869 h 4657302"/>
              <a:gd name="connsiteX491" fmla="*/ 1168705 w 4067845"/>
              <a:gd name="connsiteY491" fmla="*/ 253879 h 4657302"/>
              <a:gd name="connsiteX492" fmla="*/ 1191502 w 4067845"/>
              <a:gd name="connsiteY492" fmla="*/ 257175 h 4657302"/>
              <a:gd name="connsiteX493" fmla="*/ 1212829 w 4067845"/>
              <a:gd name="connsiteY493" fmla="*/ 261072 h 4657302"/>
              <a:gd name="connsiteX494" fmla="*/ 1215103 w 4067845"/>
              <a:gd name="connsiteY494" fmla="*/ 262436 h 4657302"/>
              <a:gd name="connsiteX495" fmla="*/ 1213655 w 4067845"/>
              <a:gd name="connsiteY495" fmla="*/ 257694 h 4657302"/>
              <a:gd name="connsiteX496" fmla="*/ 1225431 w 4067845"/>
              <a:gd name="connsiteY496" fmla="*/ 252895 h 4657302"/>
              <a:gd name="connsiteX497" fmla="*/ 1238444 w 4067845"/>
              <a:gd name="connsiteY497" fmla="*/ 256747 h 4657302"/>
              <a:gd name="connsiteX498" fmla="*/ 1247448 w 4067845"/>
              <a:gd name="connsiteY498" fmla="*/ 257246 h 4657302"/>
              <a:gd name="connsiteX499" fmla="*/ 1222132 w 4067845"/>
              <a:gd name="connsiteY499" fmla="*/ 238972 h 4657302"/>
              <a:gd name="connsiteX500" fmla="*/ 1238077 w 4067845"/>
              <a:gd name="connsiteY500" fmla="*/ 232474 h 4657302"/>
              <a:gd name="connsiteX501" fmla="*/ 1238921 w 4067845"/>
              <a:gd name="connsiteY501" fmla="*/ 218399 h 4657302"/>
              <a:gd name="connsiteX502" fmla="*/ 1219585 w 4067845"/>
              <a:gd name="connsiteY502" fmla="*/ 210260 h 4657302"/>
              <a:gd name="connsiteX503" fmla="*/ 1207736 w 4067845"/>
              <a:gd name="connsiteY503" fmla="*/ 211369 h 4657302"/>
              <a:gd name="connsiteX504" fmla="*/ 1200248 w 4067845"/>
              <a:gd name="connsiteY504" fmla="*/ 202120 h 4657302"/>
              <a:gd name="connsiteX505" fmla="*/ 1180249 w 4067845"/>
              <a:gd name="connsiteY505" fmla="*/ 197969 h 4657302"/>
              <a:gd name="connsiteX506" fmla="*/ 1160848 w 4067845"/>
              <a:gd name="connsiteY506" fmla="*/ 195291 h 4657302"/>
              <a:gd name="connsiteX507" fmla="*/ 1143259 w 4067845"/>
              <a:gd name="connsiteY507" fmla="*/ 213901 h 4657302"/>
              <a:gd name="connsiteX508" fmla="*/ 1143868 w 4067845"/>
              <a:gd name="connsiteY508" fmla="*/ 216799 h 4657302"/>
              <a:gd name="connsiteX509" fmla="*/ 1140933 w 4067845"/>
              <a:gd name="connsiteY509" fmla="*/ 219426 h 4657302"/>
              <a:gd name="connsiteX510" fmla="*/ 1122169 w 4067845"/>
              <a:gd name="connsiteY510" fmla="*/ 216202 h 4657302"/>
              <a:gd name="connsiteX511" fmla="*/ 1100734 w 4067845"/>
              <a:gd name="connsiteY511" fmla="*/ 210634 h 4657302"/>
              <a:gd name="connsiteX512" fmla="*/ 1092774 w 4067845"/>
              <a:gd name="connsiteY512" fmla="*/ 212161 h 4657302"/>
              <a:gd name="connsiteX513" fmla="*/ 1086559 w 4067845"/>
              <a:gd name="connsiteY513" fmla="*/ 209545 h 4657302"/>
              <a:gd name="connsiteX514" fmla="*/ 1085759 w 4067845"/>
              <a:gd name="connsiteY514" fmla="*/ 207582 h 4657302"/>
              <a:gd name="connsiteX515" fmla="*/ 1068358 w 4067845"/>
              <a:gd name="connsiteY515" fmla="*/ 202086 h 4657302"/>
              <a:gd name="connsiteX516" fmla="*/ 1051884 w 4067845"/>
              <a:gd name="connsiteY516" fmla="*/ 203079 h 4657302"/>
              <a:gd name="connsiteX517" fmla="*/ 1027385 w 4067845"/>
              <a:gd name="connsiteY517" fmla="*/ 187888 h 4657302"/>
              <a:gd name="connsiteX518" fmla="*/ 1058566 w 4067845"/>
              <a:gd name="connsiteY518" fmla="*/ 140854 h 4657302"/>
              <a:gd name="connsiteX519" fmla="*/ 1066127 w 4067845"/>
              <a:gd name="connsiteY519" fmla="*/ 153792 h 4657302"/>
              <a:gd name="connsiteX520" fmla="*/ 1079712 w 4067845"/>
              <a:gd name="connsiteY520" fmla="*/ 154836 h 4657302"/>
              <a:gd name="connsiteX521" fmla="*/ 1092152 w 4067845"/>
              <a:gd name="connsiteY521" fmla="*/ 161495 h 4657302"/>
              <a:gd name="connsiteX522" fmla="*/ 1109814 w 4067845"/>
              <a:gd name="connsiteY522" fmla="*/ 154297 h 4657302"/>
              <a:gd name="connsiteX523" fmla="*/ 1116213 w 4067845"/>
              <a:gd name="connsiteY523" fmla="*/ 169998 h 4657302"/>
              <a:gd name="connsiteX524" fmla="*/ 1120975 w 4067845"/>
              <a:gd name="connsiteY524" fmla="*/ 168344 h 4657302"/>
              <a:gd name="connsiteX525" fmla="*/ 1124864 w 4067845"/>
              <a:gd name="connsiteY525" fmla="*/ 168761 h 4657302"/>
              <a:gd name="connsiteX526" fmla="*/ 1121111 w 4067845"/>
              <a:gd name="connsiteY526" fmla="*/ 174295 h 4657302"/>
              <a:gd name="connsiteX527" fmla="*/ 1114688 w 4067845"/>
              <a:gd name="connsiteY527" fmla="*/ 177485 h 4657302"/>
              <a:gd name="connsiteX528" fmla="*/ 1098550 w 4067845"/>
              <a:gd name="connsiteY528" fmla="*/ 177196 h 4657302"/>
              <a:gd name="connsiteX529" fmla="*/ 1076398 w 4067845"/>
              <a:gd name="connsiteY529" fmla="*/ 174780 h 4657302"/>
              <a:gd name="connsiteX530" fmla="*/ 1064164 w 4067845"/>
              <a:gd name="connsiteY530" fmla="*/ 154592 h 4657302"/>
              <a:gd name="connsiteX531" fmla="*/ 1044028 w 4067845"/>
              <a:gd name="connsiteY531" fmla="*/ 144489 h 4657302"/>
              <a:gd name="connsiteX532" fmla="*/ 1005791 w 4067845"/>
              <a:gd name="connsiteY532" fmla="*/ 134898 h 4657302"/>
              <a:gd name="connsiteX533" fmla="*/ 1043228 w 4067845"/>
              <a:gd name="connsiteY533" fmla="*/ 142527 h 4657302"/>
              <a:gd name="connsiteX534" fmla="*/ 1020839 w 4067845"/>
              <a:gd name="connsiteY534" fmla="*/ 149363 h 4657302"/>
              <a:gd name="connsiteX535" fmla="*/ 1011408 w 4067845"/>
              <a:gd name="connsiteY535" fmla="*/ 143766 h 4657302"/>
              <a:gd name="connsiteX536" fmla="*/ 1005791 w 4067845"/>
              <a:gd name="connsiteY536" fmla="*/ 134898 h 4657302"/>
              <a:gd name="connsiteX537" fmla="*/ 659414 w 4067845"/>
              <a:gd name="connsiteY537" fmla="*/ 127298 h 4657302"/>
              <a:gd name="connsiteX538" fmla="*/ 655998 w 4067845"/>
              <a:gd name="connsiteY538" fmla="*/ 131550 h 4657302"/>
              <a:gd name="connsiteX539" fmla="*/ 656725 w 4067845"/>
              <a:gd name="connsiteY539" fmla="*/ 137547 h 4657302"/>
              <a:gd name="connsiteX540" fmla="*/ 660305 w 4067845"/>
              <a:gd name="connsiteY540" fmla="*/ 135802 h 4657302"/>
              <a:gd name="connsiteX541" fmla="*/ 661813 w 4067845"/>
              <a:gd name="connsiteY541" fmla="*/ 133185 h 4657302"/>
              <a:gd name="connsiteX542" fmla="*/ 816356 w 4067845"/>
              <a:gd name="connsiteY542" fmla="*/ 113689 h 4657302"/>
              <a:gd name="connsiteX543" fmla="*/ 809050 w 4067845"/>
              <a:gd name="connsiteY543" fmla="*/ 125248 h 4657302"/>
              <a:gd name="connsiteX544" fmla="*/ 805889 w 4067845"/>
              <a:gd name="connsiteY544" fmla="*/ 138551 h 4657302"/>
              <a:gd name="connsiteX545" fmla="*/ 825371 w 4067845"/>
              <a:gd name="connsiteY545" fmla="*/ 138622 h 4657302"/>
              <a:gd name="connsiteX546" fmla="*/ 838964 w 4067845"/>
              <a:gd name="connsiteY546" fmla="*/ 141092 h 4657302"/>
              <a:gd name="connsiteX547" fmla="*/ 873421 w 4067845"/>
              <a:gd name="connsiteY547" fmla="*/ 151938 h 4657302"/>
              <a:gd name="connsiteX548" fmla="*/ 905262 w 4067845"/>
              <a:gd name="connsiteY548" fmla="*/ 169000 h 4657302"/>
              <a:gd name="connsiteX549" fmla="*/ 913330 w 4067845"/>
              <a:gd name="connsiteY549" fmla="*/ 169144 h 4657302"/>
              <a:gd name="connsiteX550" fmla="*/ 921399 w 4067845"/>
              <a:gd name="connsiteY550" fmla="*/ 169289 h 4657302"/>
              <a:gd name="connsiteX551" fmla="*/ 925797 w 4067845"/>
              <a:gd name="connsiteY551" fmla="*/ 164636 h 4657302"/>
              <a:gd name="connsiteX552" fmla="*/ 926051 w 4067845"/>
              <a:gd name="connsiteY552" fmla="*/ 158240 h 4657302"/>
              <a:gd name="connsiteX553" fmla="*/ 923651 w 4067845"/>
              <a:gd name="connsiteY553" fmla="*/ 152352 h 4657302"/>
              <a:gd name="connsiteX554" fmla="*/ 876772 w 4067845"/>
              <a:gd name="connsiteY554" fmla="*/ 137700 h 4657302"/>
              <a:gd name="connsiteX555" fmla="*/ 824279 w 4067845"/>
              <a:gd name="connsiteY555" fmla="*/ 121902 h 4657302"/>
              <a:gd name="connsiteX556" fmla="*/ 821488 w 4067845"/>
              <a:gd name="connsiteY556" fmla="*/ 116460 h 4657302"/>
              <a:gd name="connsiteX557" fmla="*/ 816356 w 4067845"/>
              <a:gd name="connsiteY557" fmla="*/ 113689 h 4657302"/>
              <a:gd name="connsiteX558" fmla="*/ 720255 w 4067845"/>
              <a:gd name="connsiteY558" fmla="*/ 102504 h 4657302"/>
              <a:gd name="connsiteX559" fmla="*/ 715794 w 4067845"/>
              <a:gd name="connsiteY559" fmla="*/ 104893 h 4657302"/>
              <a:gd name="connsiteX560" fmla="*/ 714004 w 4067845"/>
              <a:gd name="connsiteY560" fmla="*/ 109628 h 4657302"/>
              <a:gd name="connsiteX561" fmla="*/ 718593 w 4067845"/>
              <a:gd name="connsiteY561" fmla="*/ 111763 h 4657302"/>
              <a:gd name="connsiteX562" fmla="*/ 723454 w 4067845"/>
              <a:gd name="connsiteY562" fmla="*/ 110354 h 4657302"/>
              <a:gd name="connsiteX563" fmla="*/ 731741 w 4067845"/>
              <a:gd name="connsiteY563" fmla="*/ 113843 h 4657302"/>
              <a:gd name="connsiteX564" fmla="*/ 737667 w 4067845"/>
              <a:gd name="connsiteY564" fmla="*/ 117149 h 4657302"/>
              <a:gd name="connsiteX565" fmla="*/ 743590 w 4067845"/>
              <a:gd name="connsiteY565" fmla="*/ 120456 h 4657302"/>
              <a:gd name="connsiteX566" fmla="*/ 746707 w 4067845"/>
              <a:gd name="connsiteY566" fmla="*/ 115467 h 4657302"/>
              <a:gd name="connsiteX567" fmla="*/ 746279 w 4067845"/>
              <a:gd name="connsiteY567" fmla="*/ 110207 h 4657302"/>
              <a:gd name="connsiteX568" fmla="*/ 633895 w 4067845"/>
              <a:gd name="connsiteY568" fmla="*/ 75906 h 4657302"/>
              <a:gd name="connsiteX569" fmla="*/ 630479 w 4067845"/>
              <a:gd name="connsiteY569" fmla="*/ 95606 h 4657302"/>
              <a:gd name="connsiteX570" fmla="*/ 674168 w 4067845"/>
              <a:gd name="connsiteY570" fmla="*/ 96111 h 4657302"/>
              <a:gd name="connsiteX571" fmla="*/ 696267 w 4067845"/>
              <a:gd name="connsiteY571" fmla="*/ 105414 h 4657302"/>
              <a:gd name="connsiteX572" fmla="*/ 702880 w 4067845"/>
              <a:gd name="connsiteY572" fmla="*/ 93564 h 4657302"/>
              <a:gd name="connsiteX573" fmla="*/ 667953 w 4067845"/>
              <a:gd name="connsiteY573" fmla="*/ 85771 h 4657302"/>
              <a:gd name="connsiteX574" fmla="*/ 633895 w 4067845"/>
              <a:gd name="connsiteY574" fmla="*/ 75906 h 4657302"/>
              <a:gd name="connsiteX575" fmla="*/ 610587 w 4067845"/>
              <a:gd name="connsiteY575" fmla="*/ 69957 h 4657302"/>
              <a:gd name="connsiteX576" fmla="*/ 606707 w 4067845"/>
              <a:gd name="connsiteY576" fmla="*/ 70966 h 4657302"/>
              <a:gd name="connsiteX577" fmla="*/ 604382 w 4067845"/>
              <a:gd name="connsiteY577" fmla="*/ 76491 h 4657302"/>
              <a:gd name="connsiteX578" fmla="*/ 606163 w 4067845"/>
              <a:gd name="connsiteY578" fmla="*/ 78053 h 4657302"/>
              <a:gd name="connsiteX579" fmla="*/ 607944 w 4067845"/>
              <a:gd name="connsiteY579" fmla="*/ 79616 h 4657302"/>
              <a:gd name="connsiteX580" fmla="*/ 612105 w 4067845"/>
              <a:gd name="connsiteY580" fmla="*/ 76490 h 4657302"/>
              <a:gd name="connsiteX581" fmla="*/ 614195 w 4067845"/>
              <a:gd name="connsiteY581" fmla="*/ 72492 h 4657302"/>
              <a:gd name="connsiteX582" fmla="*/ 610587 w 4067845"/>
              <a:gd name="connsiteY582" fmla="*/ 69957 h 4657302"/>
              <a:gd name="connsiteX583" fmla="*/ 682915 w 4067845"/>
              <a:gd name="connsiteY583" fmla="*/ 56502 h 4657302"/>
              <a:gd name="connsiteX584" fmla="*/ 679034 w 4067845"/>
              <a:gd name="connsiteY584" fmla="*/ 57511 h 4657302"/>
              <a:gd name="connsiteX585" fmla="*/ 676708 w 4067845"/>
              <a:gd name="connsiteY585" fmla="*/ 63036 h 4657302"/>
              <a:gd name="connsiteX586" fmla="*/ 678490 w 4067845"/>
              <a:gd name="connsiteY586" fmla="*/ 64599 h 4657302"/>
              <a:gd name="connsiteX587" fmla="*/ 680271 w 4067845"/>
              <a:gd name="connsiteY587" fmla="*/ 66161 h 4657302"/>
              <a:gd name="connsiteX588" fmla="*/ 684432 w 4067845"/>
              <a:gd name="connsiteY588" fmla="*/ 63036 h 4657302"/>
              <a:gd name="connsiteX589" fmla="*/ 686522 w 4067845"/>
              <a:gd name="connsiteY589" fmla="*/ 59037 h 4657302"/>
              <a:gd name="connsiteX590" fmla="*/ 682915 w 4067845"/>
              <a:gd name="connsiteY590" fmla="*/ 56502 h 4657302"/>
              <a:gd name="connsiteX591" fmla="*/ 518889 w 4067845"/>
              <a:gd name="connsiteY591" fmla="*/ 1480 h 4657302"/>
              <a:gd name="connsiteX592" fmla="*/ 531902 w 4067845"/>
              <a:gd name="connsiteY592" fmla="*/ 5332 h 4657302"/>
              <a:gd name="connsiteX593" fmla="*/ 576389 w 4067845"/>
              <a:gd name="connsiteY593" fmla="*/ 7800 h 4657302"/>
              <a:gd name="connsiteX594" fmla="*/ 620877 w 4067845"/>
              <a:gd name="connsiteY594" fmla="*/ 10266 h 4657302"/>
              <a:gd name="connsiteX595" fmla="*/ 639214 w 4067845"/>
              <a:gd name="connsiteY595" fmla="*/ 23677 h 4657302"/>
              <a:gd name="connsiteX596" fmla="*/ 663112 w 4067845"/>
              <a:gd name="connsiteY596" fmla="*/ 29671 h 4657302"/>
              <a:gd name="connsiteX597" fmla="*/ 672199 w 4067845"/>
              <a:gd name="connsiteY597" fmla="*/ 35123 h 4657302"/>
              <a:gd name="connsiteX598" fmla="*/ 685991 w 4067845"/>
              <a:gd name="connsiteY598" fmla="*/ 30360 h 4657302"/>
              <a:gd name="connsiteX599" fmla="*/ 696624 w 4067845"/>
              <a:gd name="connsiteY599" fmla="*/ 38901 h 4657302"/>
              <a:gd name="connsiteX600" fmla="*/ 698223 w 4067845"/>
              <a:gd name="connsiteY600" fmla="*/ 42826 h 4657302"/>
              <a:gd name="connsiteX601" fmla="*/ 721149 w 4067845"/>
              <a:gd name="connsiteY601" fmla="*/ 50647 h 4657302"/>
              <a:gd name="connsiteX602" fmla="*/ 745547 w 4067845"/>
              <a:gd name="connsiteY602" fmla="*/ 57869 h 4657302"/>
              <a:gd name="connsiteX603" fmla="*/ 759797 w 4067845"/>
              <a:gd name="connsiteY603" fmla="*/ 70370 h 4657302"/>
              <a:gd name="connsiteX604" fmla="*/ 818041 w 4067845"/>
              <a:gd name="connsiteY604" fmla="*/ 77816 h 4657302"/>
              <a:gd name="connsiteX605" fmla="*/ 874870 w 4067845"/>
              <a:gd name="connsiteY605" fmla="*/ 94420 h 4657302"/>
              <a:gd name="connsiteX606" fmla="*/ 891908 w 4067845"/>
              <a:gd name="connsiteY606" fmla="*/ 104641 h 4657302"/>
              <a:gd name="connsiteX607" fmla="*/ 913906 w 4067845"/>
              <a:gd name="connsiteY607" fmla="*/ 105975 h 4657302"/>
              <a:gd name="connsiteX608" fmla="*/ 933925 w 4067845"/>
              <a:gd name="connsiteY608" fmla="*/ 112978 h 4657302"/>
              <a:gd name="connsiteX609" fmla="*/ 954542 w 4067845"/>
              <a:gd name="connsiteY609" fmla="*/ 121454 h 4657302"/>
              <a:gd name="connsiteX610" fmla="*/ 960939 w 4067845"/>
              <a:gd name="connsiteY610" fmla="*/ 121708 h 4657302"/>
              <a:gd name="connsiteX611" fmla="*/ 965591 w 4067845"/>
              <a:gd name="connsiteY611" fmla="*/ 126106 h 4657302"/>
              <a:gd name="connsiteX612" fmla="*/ 966829 w 4067845"/>
              <a:gd name="connsiteY612" fmla="*/ 134756 h 4657302"/>
              <a:gd name="connsiteX613" fmla="*/ 954088 w 4067845"/>
              <a:gd name="connsiteY613" fmla="*/ 127360 h 4657302"/>
              <a:gd name="connsiteX614" fmla="*/ 940805 w 4067845"/>
              <a:gd name="connsiteY614" fmla="*/ 127053 h 4657302"/>
              <a:gd name="connsiteX615" fmla="*/ 940979 w 4067845"/>
              <a:gd name="connsiteY615" fmla="*/ 138711 h 4657302"/>
              <a:gd name="connsiteX616" fmla="*/ 941752 w 4067845"/>
              <a:gd name="connsiteY616" fmla="*/ 151841 h 4657302"/>
              <a:gd name="connsiteX617" fmla="*/ 961452 w 4067845"/>
              <a:gd name="connsiteY617" fmla="*/ 155255 h 4657302"/>
              <a:gd name="connsiteX618" fmla="*/ 984895 w 4067845"/>
              <a:gd name="connsiteY618" fmla="*/ 159433 h 4657302"/>
              <a:gd name="connsiteX619" fmla="*/ 1008338 w 4067845"/>
              <a:gd name="connsiteY619" fmla="*/ 163611 h 4657302"/>
              <a:gd name="connsiteX620" fmla="*/ 1054136 w 4067845"/>
              <a:gd name="connsiteY620" fmla="*/ 186142 h 4657302"/>
              <a:gd name="connsiteX621" fmla="*/ 1078397 w 4067845"/>
              <a:gd name="connsiteY621" fmla="*/ 187411 h 4657302"/>
              <a:gd name="connsiteX622" fmla="*/ 1093609 w 4067845"/>
              <a:gd name="connsiteY622" fmla="*/ 204383 h 4657302"/>
              <a:gd name="connsiteX623" fmla="*/ 1117960 w 4067845"/>
              <a:gd name="connsiteY623" fmla="*/ 196749 h 4657302"/>
              <a:gd name="connsiteX624" fmla="*/ 1130173 w 4067845"/>
              <a:gd name="connsiteY624" fmla="*/ 198637 h 4657302"/>
              <a:gd name="connsiteX625" fmla="*/ 1126464 w 4067845"/>
              <a:gd name="connsiteY625" fmla="*/ 172686 h 4657302"/>
              <a:gd name="connsiteX626" fmla="*/ 1149289 w 4067845"/>
              <a:gd name="connsiteY626" fmla="*/ 172539 h 4657302"/>
              <a:gd name="connsiteX627" fmla="*/ 1172114 w 4067845"/>
              <a:gd name="connsiteY627" fmla="*/ 172391 h 4657302"/>
              <a:gd name="connsiteX628" fmla="*/ 1193322 w 4067845"/>
              <a:gd name="connsiteY628" fmla="*/ 180913 h 4657302"/>
              <a:gd name="connsiteX629" fmla="*/ 1215075 w 4067845"/>
              <a:gd name="connsiteY629" fmla="*/ 182346 h 4657302"/>
              <a:gd name="connsiteX630" fmla="*/ 1219020 w 4067845"/>
              <a:gd name="connsiteY630" fmla="*/ 191324 h 4657302"/>
              <a:gd name="connsiteX631" fmla="*/ 1226454 w 4067845"/>
              <a:gd name="connsiteY631" fmla="*/ 192545 h 4657302"/>
              <a:gd name="connsiteX632" fmla="*/ 1225682 w 4067845"/>
              <a:gd name="connsiteY632" fmla="*/ 191819 h 4657302"/>
              <a:gd name="connsiteX633" fmla="*/ 1229036 w 4067845"/>
              <a:gd name="connsiteY633" fmla="*/ 184952 h 4657302"/>
              <a:gd name="connsiteX634" fmla="*/ 1238113 w 4067845"/>
              <a:gd name="connsiteY634" fmla="*/ 188186 h 4657302"/>
              <a:gd name="connsiteX635" fmla="*/ 1242228 w 4067845"/>
              <a:gd name="connsiteY635" fmla="*/ 189988 h 4657302"/>
              <a:gd name="connsiteX636" fmla="*/ 1243109 w 4067845"/>
              <a:gd name="connsiteY636" fmla="*/ 189802 h 4657302"/>
              <a:gd name="connsiteX637" fmla="*/ 1244180 w 4067845"/>
              <a:gd name="connsiteY637" fmla="*/ 190845 h 4657302"/>
              <a:gd name="connsiteX638" fmla="*/ 1257713 w 4067845"/>
              <a:gd name="connsiteY638" fmla="*/ 196775 h 4657302"/>
              <a:gd name="connsiteX639" fmla="*/ 1260615 w 4067845"/>
              <a:gd name="connsiteY639" fmla="*/ 198117 h 4657302"/>
              <a:gd name="connsiteX640" fmla="*/ 1262890 w 4067845"/>
              <a:gd name="connsiteY640" fmla="*/ 197189 h 4657302"/>
              <a:gd name="connsiteX641" fmla="*/ 1268723 w 4067845"/>
              <a:gd name="connsiteY641" fmla="*/ 201678 h 4657302"/>
              <a:gd name="connsiteX642" fmla="*/ 1279774 w 4067845"/>
              <a:gd name="connsiteY642" fmla="*/ 206329 h 4657302"/>
              <a:gd name="connsiteX643" fmla="*/ 1280097 w 4067845"/>
              <a:gd name="connsiteY643" fmla="*/ 207122 h 4657302"/>
              <a:gd name="connsiteX644" fmla="*/ 1307180 w 4067845"/>
              <a:gd name="connsiteY644" fmla="*/ 219641 h 4657302"/>
              <a:gd name="connsiteX645" fmla="*/ 1315610 w 4067845"/>
              <a:gd name="connsiteY645" fmla="*/ 210032 h 4657302"/>
              <a:gd name="connsiteX646" fmla="*/ 1321482 w 4067845"/>
              <a:gd name="connsiteY646" fmla="*/ 220227 h 4657302"/>
              <a:gd name="connsiteX647" fmla="*/ 1333784 w 4067845"/>
              <a:gd name="connsiteY647" fmla="*/ 220935 h 4657302"/>
              <a:gd name="connsiteX648" fmla="*/ 1365606 w 4067845"/>
              <a:gd name="connsiteY648" fmla="*/ 227420 h 4657302"/>
              <a:gd name="connsiteX649" fmla="*/ 1396883 w 4067845"/>
              <a:gd name="connsiteY649" fmla="*/ 240992 h 4657302"/>
              <a:gd name="connsiteX650" fmla="*/ 1396594 w 4067845"/>
              <a:gd name="connsiteY650" fmla="*/ 257129 h 4657302"/>
              <a:gd name="connsiteX651" fmla="*/ 1398106 w 4067845"/>
              <a:gd name="connsiteY651" fmla="*/ 262037 h 4657302"/>
              <a:gd name="connsiteX652" fmla="*/ 1403875 w 4067845"/>
              <a:gd name="connsiteY652" fmla="*/ 264607 h 4657302"/>
              <a:gd name="connsiteX653" fmla="*/ 1414474 w 4067845"/>
              <a:gd name="connsiteY653" fmla="*/ 271444 h 4657302"/>
              <a:gd name="connsiteX654" fmla="*/ 1411404 w 4067845"/>
              <a:gd name="connsiteY654" fmla="*/ 257673 h 4657302"/>
              <a:gd name="connsiteX655" fmla="*/ 1413820 w 4067845"/>
              <a:gd name="connsiteY655" fmla="*/ 243243 h 4657302"/>
              <a:gd name="connsiteX656" fmla="*/ 1448831 w 4067845"/>
              <a:gd name="connsiteY656" fmla="*/ 248429 h 4657302"/>
              <a:gd name="connsiteX657" fmla="*/ 1484770 w 4067845"/>
              <a:gd name="connsiteY657" fmla="*/ 260102 h 4657302"/>
              <a:gd name="connsiteX658" fmla="*/ 1507957 w 4067845"/>
              <a:gd name="connsiteY658" fmla="*/ 255229 h 4657302"/>
              <a:gd name="connsiteX659" fmla="*/ 1512847 w 4067845"/>
              <a:gd name="connsiteY659" fmla="*/ 265824 h 4657302"/>
              <a:gd name="connsiteX660" fmla="*/ 1524169 w 4067845"/>
              <a:gd name="connsiteY660" fmla="*/ 266931 h 4657302"/>
              <a:gd name="connsiteX661" fmla="*/ 1542987 w 4067845"/>
              <a:gd name="connsiteY661" fmla="*/ 270991 h 4657302"/>
              <a:gd name="connsiteX662" fmla="*/ 1562405 w 4067845"/>
              <a:gd name="connsiteY662" fmla="*/ 276523 h 4657302"/>
              <a:gd name="connsiteX663" fmla="*/ 1583268 w 4067845"/>
              <a:gd name="connsiteY663" fmla="*/ 277175 h 4657302"/>
              <a:gd name="connsiteX664" fmla="*/ 1614891 w 4067845"/>
              <a:gd name="connsiteY664" fmla="*/ 298616 h 4657302"/>
              <a:gd name="connsiteX665" fmla="*/ 1634772 w 4067845"/>
              <a:gd name="connsiteY665" fmla="*/ 299668 h 4657302"/>
              <a:gd name="connsiteX666" fmla="*/ 1654654 w 4067845"/>
              <a:gd name="connsiteY666" fmla="*/ 300721 h 4657302"/>
              <a:gd name="connsiteX667" fmla="*/ 1672027 w 4067845"/>
              <a:gd name="connsiteY667" fmla="*/ 309660 h 4657302"/>
              <a:gd name="connsiteX668" fmla="*/ 1692890 w 4067845"/>
              <a:gd name="connsiteY668" fmla="*/ 310312 h 4657302"/>
              <a:gd name="connsiteX669" fmla="*/ 1704303 w 4067845"/>
              <a:gd name="connsiteY669" fmla="*/ 310239 h 4657302"/>
              <a:gd name="connsiteX670" fmla="*/ 1715715 w 4067845"/>
              <a:gd name="connsiteY670" fmla="*/ 310165 h 4657302"/>
              <a:gd name="connsiteX671" fmla="*/ 1736215 w 4067845"/>
              <a:gd name="connsiteY671" fmla="*/ 315542 h 4657302"/>
              <a:gd name="connsiteX672" fmla="*/ 1738841 w 4067845"/>
              <a:gd name="connsiteY672" fmla="*/ 318477 h 4657302"/>
              <a:gd name="connsiteX673" fmla="*/ 1741740 w 4067845"/>
              <a:gd name="connsiteY673" fmla="*/ 317868 h 4657302"/>
              <a:gd name="connsiteX674" fmla="*/ 1748855 w 4067845"/>
              <a:gd name="connsiteY674" fmla="*/ 314969 h 4657302"/>
              <a:gd name="connsiteX675" fmla="*/ 1753952 w 4067845"/>
              <a:gd name="connsiteY675" fmla="*/ 319757 h 4657302"/>
              <a:gd name="connsiteX676" fmla="*/ 1774371 w 4067845"/>
              <a:gd name="connsiteY676" fmla="*/ 327742 h 4657302"/>
              <a:gd name="connsiteX677" fmla="*/ 1792989 w 4067845"/>
              <a:gd name="connsiteY677" fmla="*/ 331311 h 4657302"/>
              <a:gd name="connsiteX678" fmla="*/ 1809200 w 4067845"/>
              <a:gd name="connsiteY678" fmla="*/ 343013 h 4657302"/>
              <a:gd name="connsiteX679" fmla="*/ 1840385 w 4067845"/>
              <a:gd name="connsiteY679" fmla="*/ 342319 h 4657302"/>
              <a:gd name="connsiteX680" fmla="*/ 1872225 w 4067845"/>
              <a:gd name="connsiteY680" fmla="*/ 351658 h 4657302"/>
              <a:gd name="connsiteX681" fmla="*/ 1883955 w 4067845"/>
              <a:gd name="connsiteY681" fmla="*/ 347450 h 4657302"/>
              <a:gd name="connsiteX682" fmla="*/ 1891925 w 4067845"/>
              <a:gd name="connsiteY682" fmla="*/ 355072 h 4657302"/>
              <a:gd name="connsiteX683" fmla="*/ 1915187 w 4067845"/>
              <a:gd name="connsiteY683" fmla="*/ 361612 h 4657302"/>
              <a:gd name="connsiteX684" fmla="*/ 1923420 w 4067845"/>
              <a:gd name="connsiteY684" fmla="*/ 364265 h 4657302"/>
              <a:gd name="connsiteX685" fmla="*/ 1931324 w 4067845"/>
              <a:gd name="connsiteY685" fmla="*/ 361901 h 4657302"/>
              <a:gd name="connsiteX686" fmla="*/ 1948262 w 4067845"/>
              <a:gd name="connsiteY686" fmla="*/ 364154 h 4657302"/>
              <a:gd name="connsiteX687" fmla="*/ 1968580 w 4067845"/>
              <a:gd name="connsiteY687" fmla="*/ 371893 h 4657302"/>
              <a:gd name="connsiteX688" fmla="*/ 1986499 w 4067845"/>
              <a:gd name="connsiteY688" fmla="*/ 373745 h 4657302"/>
              <a:gd name="connsiteX689" fmla="*/ 2027061 w 4067845"/>
              <a:gd name="connsiteY689" fmla="*/ 377812 h 4657302"/>
              <a:gd name="connsiteX690" fmla="*/ 2045443 w 4067845"/>
              <a:gd name="connsiteY690" fmla="*/ 382908 h 4657302"/>
              <a:gd name="connsiteX691" fmla="*/ 2065298 w 4067845"/>
              <a:gd name="connsiteY691" fmla="*/ 387404 h 4657302"/>
              <a:gd name="connsiteX692" fmla="*/ 2078191 w 4067845"/>
              <a:gd name="connsiteY692" fmla="*/ 388156 h 4657302"/>
              <a:gd name="connsiteX693" fmla="*/ 2089285 w 4067845"/>
              <a:gd name="connsiteY693" fmla="*/ 384494 h 4657302"/>
              <a:gd name="connsiteX694" fmla="*/ 2119391 w 4067845"/>
              <a:gd name="connsiteY694" fmla="*/ 399402 h 4657302"/>
              <a:gd name="connsiteX695" fmla="*/ 2152384 w 4067845"/>
              <a:gd name="connsiteY695" fmla="*/ 404551 h 4657302"/>
              <a:gd name="connsiteX696" fmla="*/ 2174202 w 4067845"/>
              <a:gd name="connsiteY696" fmla="*/ 408247 h 4657302"/>
              <a:gd name="connsiteX697" fmla="*/ 2194546 w 4067845"/>
              <a:gd name="connsiteY697" fmla="*/ 412543 h 4657302"/>
              <a:gd name="connsiteX698" fmla="*/ 2235000 w 4067845"/>
              <a:gd name="connsiteY698" fmla="*/ 422662 h 4657302"/>
              <a:gd name="connsiteX699" fmla="*/ 2274582 w 4067845"/>
              <a:gd name="connsiteY699" fmla="*/ 434852 h 4657302"/>
              <a:gd name="connsiteX700" fmla="*/ 2294900 w 4067845"/>
              <a:gd name="connsiteY700" fmla="*/ 442592 h 4657302"/>
              <a:gd name="connsiteX701" fmla="*/ 2315218 w 4067845"/>
              <a:gd name="connsiteY701" fmla="*/ 450332 h 4657302"/>
              <a:gd name="connsiteX702" fmla="*/ 2338034 w 4067845"/>
              <a:gd name="connsiteY702" fmla="*/ 448758 h 4657302"/>
              <a:gd name="connsiteX703" fmla="*/ 2356217 w 4067845"/>
              <a:gd name="connsiteY703" fmla="*/ 461087 h 4657302"/>
              <a:gd name="connsiteX704" fmla="*/ 2333392 w 4067845"/>
              <a:gd name="connsiteY704" fmla="*/ 461234 h 4657302"/>
              <a:gd name="connsiteX705" fmla="*/ 2310567 w 4067845"/>
              <a:gd name="connsiteY705" fmla="*/ 461381 h 4657302"/>
              <a:gd name="connsiteX706" fmla="*/ 2300499 w 4067845"/>
              <a:gd name="connsiteY706" fmla="*/ 456330 h 4657302"/>
              <a:gd name="connsiteX707" fmla="*/ 2290430 w 4067845"/>
              <a:gd name="connsiteY707" fmla="*/ 451280 h 4657302"/>
              <a:gd name="connsiteX708" fmla="*/ 2282526 w 4067845"/>
              <a:gd name="connsiteY708" fmla="*/ 453642 h 4657302"/>
              <a:gd name="connsiteX709" fmla="*/ 2274293 w 4067845"/>
              <a:gd name="connsiteY709" fmla="*/ 450990 h 4657302"/>
              <a:gd name="connsiteX710" fmla="*/ 2234584 w 4067845"/>
              <a:gd name="connsiteY710" fmla="*/ 441998 h 4657302"/>
              <a:gd name="connsiteX711" fmla="*/ 2194330 w 4067845"/>
              <a:gd name="connsiteY711" fmla="*/ 440094 h 4657302"/>
              <a:gd name="connsiteX712" fmla="*/ 2185365 w 4067845"/>
              <a:gd name="connsiteY712" fmla="*/ 460912 h 4657302"/>
              <a:gd name="connsiteX713" fmla="*/ 2180813 w 4067845"/>
              <a:gd name="connsiteY713" fmla="*/ 479930 h 4657302"/>
              <a:gd name="connsiteX714" fmla="*/ 2179770 w 4067845"/>
              <a:gd name="connsiteY714" fmla="*/ 485791 h 4657302"/>
              <a:gd name="connsiteX715" fmla="*/ 2178126 w 4067845"/>
              <a:gd name="connsiteY715" fmla="*/ 490180 h 4657302"/>
              <a:gd name="connsiteX716" fmla="*/ 2173391 w 4067845"/>
              <a:gd name="connsiteY716" fmla="*/ 488390 h 4657302"/>
              <a:gd name="connsiteX717" fmla="*/ 2171001 w 4067845"/>
              <a:gd name="connsiteY717" fmla="*/ 483928 h 4657302"/>
              <a:gd name="connsiteX718" fmla="*/ 2161551 w 4067845"/>
              <a:gd name="connsiteY718" fmla="*/ 483203 h 4657302"/>
              <a:gd name="connsiteX719" fmla="*/ 2152100 w 4067845"/>
              <a:gd name="connsiteY719" fmla="*/ 482477 h 4657302"/>
              <a:gd name="connsiteX720" fmla="*/ 2128113 w 4067845"/>
              <a:gd name="connsiteY720" fmla="*/ 485386 h 4657302"/>
              <a:gd name="connsiteX721" fmla="*/ 2124987 w 4067845"/>
              <a:gd name="connsiteY721" fmla="*/ 488949 h 4657302"/>
              <a:gd name="connsiteX722" fmla="*/ 2128295 w 4067845"/>
              <a:gd name="connsiteY722" fmla="*/ 490748 h 4657302"/>
              <a:gd name="connsiteX723" fmla="*/ 2132474 w 4067845"/>
              <a:gd name="connsiteY723" fmla="*/ 490475 h 4657302"/>
              <a:gd name="connsiteX724" fmla="*/ 2134183 w 4067845"/>
              <a:gd name="connsiteY724" fmla="*/ 496705 h 4657302"/>
              <a:gd name="connsiteX725" fmla="*/ 2134927 w 4067845"/>
              <a:gd name="connsiteY725" fmla="*/ 496815 h 4657302"/>
              <a:gd name="connsiteX726" fmla="*/ 2141561 w 4067845"/>
              <a:gd name="connsiteY726" fmla="*/ 495925 h 4657302"/>
              <a:gd name="connsiteX727" fmla="*/ 2148423 w 4067845"/>
              <a:gd name="connsiteY727" fmla="*/ 498815 h 4657302"/>
              <a:gd name="connsiteX728" fmla="*/ 2155373 w 4067845"/>
              <a:gd name="connsiteY728" fmla="*/ 499844 h 4657302"/>
              <a:gd name="connsiteX729" fmla="*/ 2158358 w 4067845"/>
              <a:gd name="connsiteY729" fmla="*/ 500813 h 4657302"/>
              <a:gd name="connsiteX730" fmla="*/ 2185777 w 4067845"/>
              <a:gd name="connsiteY730" fmla="*/ 501937 h 4657302"/>
              <a:gd name="connsiteX731" fmla="*/ 2208677 w 4067845"/>
              <a:gd name="connsiteY731" fmla="*/ 507867 h 4657302"/>
              <a:gd name="connsiteX732" fmla="*/ 2214499 w 4067845"/>
              <a:gd name="connsiteY732" fmla="*/ 506643 h 4657302"/>
              <a:gd name="connsiteX733" fmla="*/ 2215931 w 4067845"/>
              <a:gd name="connsiteY733" fmla="*/ 509746 h 4657302"/>
              <a:gd name="connsiteX734" fmla="*/ 2218398 w 4067845"/>
              <a:gd name="connsiteY734" fmla="*/ 510385 h 4657302"/>
              <a:gd name="connsiteX735" fmla="*/ 2227094 w 4067845"/>
              <a:gd name="connsiteY735" fmla="*/ 516281 h 4657302"/>
              <a:gd name="connsiteX736" fmla="*/ 2228463 w 4067845"/>
              <a:gd name="connsiteY736" fmla="*/ 518126 h 4657302"/>
              <a:gd name="connsiteX737" fmla="*/ 2230711 w 4067845"/>
              <a:gd name="connsiteY737" fmla="*/ 518346 h 4657302"/>
              <a:gd name="connsiteX738" fmla="*/ 2249529 w 4067845"/>
              <a:gd name="connsiteY738" fmla="*/ 522405 h 4657302"/>
              <a:gd name="connsiteX739" fmla="*/ 2268947 w 4067845"/>
              <a:gd name="connsiteY739" fmla="*/ 527937 h 4657302"/>
              <a:gd name="connsiteX740" fmla="*/ 2289810 w 4067845"/>
              <a:gd name="connsiteY740" fmla="*/ 528589 h 4657302"/>
              <a:gd name="connsiteX741" fmla="*/ 2321433 w 4067845"/>
              <a:gd name="connsiteY741" fmla="*/ 550031 h 4657302"/>
              <a:gd name="connsiteX742" fmla="*/ 2341314 w 4067845"/>
              <a:gd name="connsiteY742" fmla="*/ 551083 h 4657302"/>
              <a:gd name="connsiteX743" fmla="*/ 2361196 w 4067845"/>
              <a:gd name="connsiteY743" fmla="*/ 552135 h 4657302"/>
              <a:gd name="connsiteX744" fmla="*/ 2378569 w 4067845"/>
              <a:gd name="connsiteY744" fmla="*/ 561075 h 4657302"/>
              <a:gd name="connsiteX745" fmla="*/ 2399432 w 4067845"/>
              <a:gd name="connsiteY745" fmla="*/ 561727 h 4657302"/>
              <a:gd name="connsiteX746" fmla="*/ 2410845 w 4067845"/>
              <a:gd name="connsiteY746" fmla="*/ 561653 h 4657302"/>
              <a:gd name="connsiteX747" fmla="*/ 2422257 w 4067845"/>
              <a:gd name="connsiteY747" fmla="*/ 561579 h 4657302"/>
              <a:gd name="connsiteX748" fmla="*/ 2442757 w 4067845"/>
              <a:gd name="connsiteY748" fmla="*/ 566956 h 4657302"/>
              <a:gd name="connsiteX749" fmla="*/ 2445383 w 4067845"/>
              <a:gd name="connsiteY749" fmla="*/ 569892 h 4657302"/>
              <a:gd name="connsiteX750" fmla="*/ 2448282 w 4067845"/>
              <a:gd name="connsiteY750" fmla="*/ 569283 h 4657302"/>
              <a:gd name="connsiteX751" fmla="*/ 2455397 w 4067845"/>
              <a:gd name="connsiteY751" fmla="*/ 566383 h 4657302"/>
              <a:gd name="connsiteX752" fmla="*/ 2460494 w 4067845"/>
              <a:gd name="connsiteY752" fmla="*/ 571171 h 4657302"/>
              <a:gd name="connsiteX753" fmla="*/ 2480913 w 4067845"/>
              <a:gd name="connsiteY753" fmla="*/ 579156 h 4657302"/>
              <a:gd name="connsiteX754" fmla="*/ 2499531 w 4067845"/>
              <a:gd name="connsiteY754" fmla="*/ 582726 h 4657302"/>
              <a:gd name="connsiteX755" fmla="*/ 2515742 w 4067845"/>
              <a:gd name="connsiteY755" fmla="*/ 594428 h 4657302"/>
              <a:gd name="connsiteX756" fmla="*/ 2546927 w 4067845"/>
              <a:gd name="connsiteY756" fmla="*/ 593734 h 4657302"/>
              <a:gd name="connsiteX757" fmla="*/ 2578767 w 4067845"/>
              <a:gd name="connsiteY757" fmla="*/ 603072 h 4657302"/>
              <a:gd name="connsiteX758" fmla="*/ 2590497 w 4067845"/>
              <a:gd name="connsiteY758" fmla="*/ 598864 h 4657302"/>
              <a:gd name="connsiteX759" fmla="*/ 2598467 w 4067845"/>
              <a:gd name="connsiteY759" fmla="*/ 606486 h 4657302"/>
              <a:gd name="connsiteX760" fmla="*/ 2621729 w 4067845"/>
              <a:gd name="connsiteY760" fmla="*/ 613026 h 4657302"/>
              <a:gd name="connsiteX761" fmla="*/ 2629962 w 4067845"/>
              <a:gd name="connsiteY761" fmla="*/ 615679 h 4657302"/>
              <a:gd name="connsiteX762" fmla="*/ 2637866 w 4067845"/>
              <a:gd name="connsiteY762" fmla="*/ 613316 h 4657302"/>
              <a:gd name="connsiteX763" fmla="*/ 2654804 w 4067845"/>
              <a:gd name="connsiteY763" fmla="*/ 615568 h 4657302"/>
              <a:gd name="connsiteX764" fmla="*/ 2675122 w 4067845"/>
              <a:gd name="connsiteY764" fmla="*/ 623308 h 4657302"/>
              <a:gd name="connsiteX765" fmla="*/ 2693041 w 4067845"/>
              <a:gd name="connsiteY765" fmla="*/ 625160 h 4657302"/>
              <a:gd name="connsiteX766" fmla="*/ 2733603 w 4067845"/>
              <a:gd name="connsiteY766" fmla="*/ 629227 h 4657302"/>
              <a:gd name="connsiteX767" fmla="*/ 2751985 w 4067845"/>
              <a:gd name="connsiteY767" fmla="*/ 634322 h 4657302"/>
              <a:gd name="connsiteX768" fmla="*/ 2771840 w 4067845"/>
              <a:gd name="connsiteY768" fmla="*/ 638818 h 4657302"/>
              <a:gd name="connsiteX769" fmla="*/ 2784733 w 4067845"/>
              <a:gd name="connsiteY769" fmla="*/ 639571 h 4657302"/>
              <a:gd name="connsiteX770" fmla="*/ 2795827 w 4067845"/>
              <a:gd name="connsiteY770" fmla="*/ 635908 h 4657302"/>
              <a:gd name="connsiteX771" fmla="*/ 2825933 w 4067845"/>
              <a:gd name="connsiteY771" fmla="*/ 650817 h 4657302"/>
              <a:gd name="connsiteX772" fmla="*/ 2858926 w 4067845"/>
              <a:gd name="connsiteY772" fmla="*/ 655965 h 4657302"/>
              <a:gd name="connsiteX773" fmla="*/ 2880744 w 4067845"/>
              <a:gd name="connsiteY773" fmla="*/ 659662 h 4657302"/>
              <a:gd name="connsiteX774" fmla="*/ 2901088 w 4067845"/>
              <a:gd name="connsiteY774" fmla="*/ 663958 h 4657302"/>
              <a:gd name="connsiteX775" fmla="*/ 2941542 w 4067845"/>
              <a:gd name="connsiteY775" fmla="*/ 674077 h 4657302"/>
              <a:gd name="connsiteX776" fmla="*/ 2981124 w 4067845"/>
              <a:gd name="connsiteY776" fmla="*/ 686266 h 4657302"/>
              <a:gd name="connsiteX777" fmla="*/ 3001442 w 4067845"/>
              <a:gd name="connsiteY777" fmla="*/ 694007 h 4657302"/>
              <a:gd name="connsiteX778" fmla="*/ 3021760 w 4067845"/>
              <a:gd name="connsiteY778" fmla="*/ 701747 h 4657302"/>
              <a:gd name="connsiteX779" fmla="*/ 3044576 w 4067845"/>
              <a:gd name="connsiteY779" fmla="*/ 700173 h 4657302"/>
              <a:gd name="connsiteX780" fmla="*/ 3062759 w 4067845"/>
              <a:gd name="connsiteY780" fmla="*/ 712502 h 4657302"/>
              <a:gd name="connsiteX781" fmla="*/ 3039934 w 4067845"/>
              <a:gd name="connsiteY781" fmla="*/ 712648 h 4657302"/>
              <a:gd name="connsiteX782" fmla="*/ 3017109 w 4067845"/>
              <a:gd name="connsiteY782" fmla="*/ 712796 h 4657302"/>
              <a:gd name="connsiteX783" fmla="*/ 3007041 w 4067845"/>
              <a:gd name="connsiteY783" fmla="*/ 707745 h 4657302"/>
              <a:gd name="connsiteX784" fmla="*/ 2996972 w 4067845"/>
              <a:gd name="connsiteY784" fmla="*/ 702694 h 4657302"/>
              <a:gd name="connsiteX785" fmla="*/ 2989068 w 4067845"/>
              <a:gd name="connsiteY785" fmla="*/ 705057 h 4657302"/>
              <a:gd name="connsiteX786" fmla="*/ 2980835 w 4067845"/>
              <a:gd name="connsiteY786" fmla="*/ 702405 h 4657302"/>
              <a:gd name="connsiteX787" fmla="*/ 2941126 w 4067845"/>
              <a:gd name="connsiteY787" fmla="*/ 693412 h 4657302"/>
              <a:gd name="connsiteX788" fmla="*/ 2900872 w 4067845"/>
              <a:gd name="connsiteY788" fmla="*/ 691509 h 4657302"/>
              <a:gd name="connsiteX789" fmla="*/ 2891907 w 4067845"/>
              <a:gd name="connsiteY789" fmla="*/ 712326 h 4657302"/>
              <a:gd name="connsiteX790" fmla="*/ 2887355 w 4067845"/>
              <a:gd name="connsiteY790" fmla="*/ 731344 h 4657302"/>
              <a:gd name="connsiteX791" fmla="*/ 2886312 w 4067845"/>
              <a:gd name="connsiteY791" fmla="*/ 737205 h 4657302"/>
              <a:gd name="connsiteX792" fmla="*/ 2884668 w 4067845"/>
              <a:gd name="connsiteY792" fmla="*/ 741594 h 4657302"/>
              <a:gd name="connsiteX793" fmla="*/ 2879933 w 4067845"/>
              <a:gd name="connsiteY793" fmla="*/ 739805 h 4657302"/>
              <a:gd name="connsiteX794" fmla="*/ 2877543 w 4067845"/>
              <a:gd name="connsiteY794" fmla="*/ 735343 h 4657302"/>
              <a:gd name="connsiteX795" fmla="*/ 2868093 w 4067845"/>
              <a:gd name="connsiteY795" fmla="*/ 734617 h 4657302"/>
              <a:gd name="connsiteX796" fmla="*/ 2858642 w 4067845"/>
              <a:gd name="connsiteY796" fmla="*/ 733891 h 4657302"/>
              <a:gd name="connsiteX797" fmla="*/ 2834655 w 4067845"/>
              <a:gd name="connsiteY797" fmla="*/ 736801 h 4657302"/>
              <a:gd name="connsiteX798" fmla="*/ 2831529 w 4067845"/>
              <a:gd name="connsiteY798" fmla="*/ 740364 h 4657302"/>
              <a:gd name="connsiteX799" fmla="*/ 2834837 w 4067845"/>
              <a:gd name="connsiteY799" fmla="*/ 742162 h 4657302"/>
              <a:gd name="connsiteX800" fmla="*/ 2839016 w 4067845"/>
              <a:gd name="connsiteY800" fmla="*/ 741889 h 4657302"/>
              <a:gd name="connsiteX801" fmla="*/ 2840780 w 4067845"/>
              <a:gd name="connsiteY801" fmla="*/ 748322 h 4657302"/>
              <a:gd name="connsiteX802" fmla="*/ 2848103 w 4067845"/>
              <a:gd name="connsiteY802" fmla="*/ 747340 h 4657302"/>
              <a:gd name="connsiteX803" fmla="*/ 2859153 w 4067845"/>
              <a:gd name="connsiteY803" fmla="*/ 751992 h 4657302"/>
              <a:gd name="connsiteX804" fmla="*/ 2892319 w 4067845"/>
              <a:gd name="connsiteY804" fmla="*/ 753351 h 4657302"/>
              <a:gd name="connsiteX805" fmla="*/ 2924940 w 4067845"/>
              <a:gd name="connsiteY805" fmla="*/ 761799 h 4657302"/>
              <a:gd name="connsiteX806" fmla="*/ 2933636 w 4067845"/>
              <a:gd name="connsiteY806" fmla="*/ 767695 h 4657302"/>
              <a:gd name="connsiteX807" fmla="*/ 2939988 w 4067845"/>
              <a:gd name="connsiteY807" fmla="*/ 776263 h 4657302"/>
              <a:gd name="connsiteX808" fmla="*/ 2938881 w 4067845"/>
              <a:gd name="connsiteY808" fmla="*/ 779862 h 4657302"/>
              <a:gd name="connsiteX809" fmla="*/ 2935700 w 4067845"/>
              <a:gd name="connsiteY809" fmla="*/ 782588 h 4657302"/>
              <a:gd name="connsiteX810" fmla="*/ 2922399 w 4067845"/>
              <a:gd name="connsiteY810" fmla="*/ 794874 h 4657302"/>
              <a:gd name="connsiteX811" fmla="*/ 2882200 w 4067845"/>
              <a:gd name="connsiteY811" fmla="*/ 786082 h 4657302"/>
              <a:gd name="connsiteX812" fmla="*/ 2875075 w 4067845"/>
              <a:gd name="connsiteY812" fmla="*/ 779831 h 4657302"/>
              <a:gd name="connsiteX813" fmla="*/ 2860100 w 4067845"/>
              <a:gd name="connsiteY813" fmla="*/ 776779 h 4657302"/>
              <a:gd name="connsiteX814" fmla="*/ 2838512 w 4067845"/>
              <a:gd name="connsiteY814" fmla="*/ 785577 h 4657302"/>
              <a:gd name="connsiteX815" fmla="*/ 2838204 w 4067845"/>
              <a:gd name="connsiteY815" fmla="*/ 791138 h 4657302"/>
              <a:gd name="connsiteX816" fmla="*/ 2835823 w 4067845"/>
              <a:gd name="connsiteY816" fmla="*/ 795826 h 4657302"/>
              <a:gd name="connsiteX817" fmla="*/ 2832806 w 4067845"/>
              <a:gd name="connsiteY817" fmla="*/ 793338 h 4657302"/>
              <a:gd name="connsiteX818" fmla="*/ 2830662 w 4067845"/>
              <a:gd name="connsiteY818" fmla="*/ 788776 h 4657302"/>
              <a:gd name="connsiteX819" fmla="*/ 2821211 w 4067845"/>
              <a:gd name="connsiteY819" fmla="*/ 788051 h 4657302"/>
              <a:gd name="connsiteX820" fmla="*/ 2811761 w 4067845"/>
              <a:gd name="connsiteY820" fmla="*/ 787324 h 4657302"/>
              <a:gd name="connsiteX821" fmla="*/ 2775742 w 4067845"/>
              <a:gd name="connsiteY821" fmla="*/ 778259 h 4657302"/>
              <a:gd name="connsiteX822" fmla="*/ 2741250 w 4067845"/>
              <a:gd name="connsiteY822" fmla="*/ 777154 h 4657302"/>
              <a:gd name="connsiteX823" fmla="*/ 2738923 w 4067845"/>
              <a:gd name="connsiteY823" fmla="*/ 782679 h 4657302"/>
              <a:gd name="connsiteX824" fmla="*/ 2757679 w 4067845"/>
              <a:gd name="connsiteY824" fmla="*/ 792199 h 4657302"/>
              <a:gd name="connsiteX825" fmla="*/ 2779923 w 4067845"/>
              <a:gd name="connsiteY825" fmla="*/ 793433 h 4657302"/>
              <a:gd name="connsiteX826" fmla="*/ 2823940 w 4067845"/>
              <a:gd name="connsiteY826" fmla="*/ 814400 h 4657302"/>
              <a:gd name="connsiteX827" fmla="*/ 2867957 w 4067845"/>
              <a:gd name="connsiteY827" fmla="*/ 835369 h 4657302"/>
              <a:gd name="connsiteX828" fmla="*/ 2877406 w 4067845"/>
              <a:gd name="connsiteY828" fmla="*/ 836094 h 4657302"/>
              <a:gd name="connsiteX829" fmla="*/ 2886857 w 4067845"/>
              <a:gd name="connsiteY829" fmla="*/ 836820 h 4657302"/>
              <a:gd name="connsiteX830" fmla="*/ 2919560 w 4067845"/>
              <a:gd name="connsiteY830" fmla="*/ 850384 h 4657302"/>
              <a:gd name="connsiteX831" fmla="*/ 2953080 w 4067845"/>
              <a:gd name="connsiteY831" fmla="*/ 853316 h 4657302"/>
              <a:gd name="connsiteX832" fmla="*/ 2969964 w 4067845"/>
              <a:gd name="connsiteY832" fmla="*/ 862455 h 4657302"/>
              <a:gd name="connsiteX833" fmla="*/ 2987392 w 4067845"/>
              <a:gd name="connsiteY833" fmla="*/ 864506 h 4657302"/>
              <a:gd name="connsiteX834" fmla="*/ 3027665 w 4067845"/>
              <a:gd name="connsiteY834" fmla="*/ 884711 h 4657302"/>
              <a:gd name="connsiteX835" fmla="*/ 3049099 w 4067845"/>
              <a:gd name="connsiteY835" fmla="*/ 882556 h 4657302"/>
              <a:gd name="connsiteX836" fmla="*/ 3065902 w 4067845"/>
              <a:gd name="connsiteY836" fmla="*/ 894303 h 4657302"/>
              <a:gd name="connsiteX837" fmla="*/ 3088482 w 4067845"/>
              <a:gd name="connsiteY837" fmla="*/ 894256 h 4657302"/>
              <a:gd name="connsiteX838" fmla="*/ 3111989 w 4067845"/>
              <a:gd name="connsiteY838" fmla="*/ 900696 h 4657302"/>
              <a:gd name="connsiteX839" fmla="*/ 3112871 w 4067845"/>
              <a:gd name="connsiteY839" fmla="*/ 907774 h 4657302"/>
              <a:gd name="connsiteX840" fmla="*/ 3108137 w 4067845"/>
              <a:gd name="connsiteY840" fmla="*/ 913708 h 4657302"/>
              <a:gd name="connsiteX841" fmla="*/ 3091364 w 4067845"/>
              <a:gd name="connsiteY841" fmla="*/ 913964 h 4657302"/>
              <a:gd name="connsiteX842" fmla="*/ 3074263 w 4067845"/>
              <a:gd name="connsiteY842" fmla="*/ 909204 h 4657302"/>
              <a:gd name="connsiteX843" fmla="*/ 3063095 w 4067845"/>
              <a:gd name="connsiteY843" fmla="*/ 909178 h 4657302"/>
              <a:gd name="connsiteX844" fmla="*/ 3053400 w 4067845"/>
              <a:gd name="connsiteY844" fmla="*/ 908552 h 4657302"/>
              <a:gd name="connsiteX845" fmla="*/ 3032974 w 4067845"/>
              <a:gd name="connsiteY845" fmla="*/ 906864 h 4657302"/>
              <a:gd name="connsiteX846" fmla="*/ 3015164 w 4067845"/>
              <a:gd name="connsiteY846" fmla="*/ 898959 h 4657302"/>
              <a:gd name="connsiteX847" fmla="*/ 3008540 w 4067845"/>
              <a:gd name="connsiteY847" fmla="*/ 909383 h 4657302"/>
              <a:gd name="connsiteX848" fmla="*/ 2999462 w 4067845"/>
              <a:gd name="connsiteY848" fmla="*/ 905358 h 4657302"/>
              <a:gd name="connsiteX849" fmla="*/ 2941590 w 4067845"/>
              <a:gd name="connsiteY849" fmla="*/ 902338 h 4657302"/>
              <a:gd name="connsiteX850" fmla="*/ 2883663 w 4067845"/>
              <a:gd name="connsiteY850" fmla="*/ 890758 h 4657302"/>
              <a:gd name="connsiteX851" fmla="*/ 2843101 w 4067845"/>
              <a:gd name="connsiteY851" fmla="*/ 886691 h 4657302"/>
              <a:gd name="connsiteX852" fmla="*/ 2840374 w 4067845"/>
              <a:gd name="connsiteY852" fmla="*/ 883511 h 4657302"/>
              <a:gd name="connsiteX853" fmla="*/ 2836776 w 4067845"/>
              <a:gd name="connsiteY853" fmla="*/ 882403 h 4657302"/>
              <a:gd name="connsiteX854" fmla="*/ 2829662 w 4067845"/>
              <a:gd name="connsiteY854" fmla="*/ 885302 h 4657302"/>
              <a:gd name="connsiteX855" fmla="*/ 2824564 w 4067845"/>
              <a:gd name="connsiteY855" fmla="*/ 880514 h 4657302"/>
              <a:gd name="connsiteX856" fmla="*/ 2814868 w 4067845"/>
              <a:gd name="connsiteY856" fmla="*/ 879888 h 4657302"/>
              <a:gd name="connsiteX857" fmla="*/ 2803701 w 4067845"/>
              <a:gd name="connsiteY857" fmla="*/ 879861 h 4657302"/>
              <a:gd name="connsiteX858" fmla="*/ 2797277 w 4067845"/>
              <a:gd name="connsiteY858" fmla="*/ 883052 h 4657302"/>
              <a:gd name="connsiteX859" fmla="*/ 2793525 w 4067845"/>
              <a:gd name="connsiteY859" fmla="*/ 888586 h 4657302"/>
              <a:gd name="connsiteX860" fmla="*/ 2821603 w 4067845"/>
              <a:gd name="connsiteY860" fmla="*/ 902031 h 4657302"/>
              <a:gd name="connsiteX861" fmla="*/ 2851099 w 4067845"/>
              <a:gd name="connsiteY861" fmla="*/ 906317 h 4657302"/>
              <a:gd name="connsiteX862" fmla="*/ 2849210 w 4067845"/>
              <a:gd name="connsiteY862" fmla="*/ 918530 h 4657302"/>
              <a:gd name="connsiteX863" fmla="*/ 2858297 w 4067845"/>
              <a:gd name="connsiteY863" fmla="*/ 923980 h 4657302"/>
              <a:gd name="connsiteX864" fmla="*/ 2881922 w 4067845"/>
              <a:gd name="connsiteY864" fmla="*/ 925796 h 4657302"/>
              <a:gd name="connsiteX865" fmla="*/ 2921395 w 4067845"/>
              <a:gd name="connsiteY865" fmla="*/ 944037 h 4657302"/>
              <a:gd name="connsiteX866" fmla="*/ 2933789 w 4067845"/>
              <a:gd name="connsiteY866" fmla="*/ 943564 h 4657302"/>
              <a:gd name="connsiteX867" fmla="*/ 2946183 w 4067845"/>
              <a:gd name="connsiteY867" fmla="*/ 943091 h 4657302"/>
              <a:gd name="connsiteX868" fmla="*/ 2967119 w 4067845"/>
              <a:gd name="connsiteY868" fmla="*/ 955155 h 4657302"/>
              <a:gd name="connsiteX869" fmla="*/ 2985474 w 4067845"/>
              <a:gd name="connsiteY869" fmla="*/ 963695 h 4657302"/>
              <a:gd name="connsiteX870" fmla="*/ 3007319 w 4067845"/>
              <a:gd name="connsiteY870" fmla="*/ 963947 h 4657302"/>
              <a:gd name="connsiteX871" fmla="*/ 3051435 w 4067845"/>
              <a:gd name="connsiteY871" fmla="*/ 985160 h 4657302"/>
              <a:gd name="connsiteX872" fmla="*/ 3093752 w 4067845"/>
              <a:gd name="connsiteY872" fmla="*/ 1001957 h 4657302"/>
              <a:gd name="connsiteX873" fmla="*/ 3104465 w 4067845"/>
              <a:gd name="connsiteY873" fmla="*/ 1000166 h 4657302"/>
              <a:gd name="connsiteX874" fmla="*/ 3112290 w 4067845"/>
              <a:gd name="connsiteY874" fmla="*/ 1008134 h 4657302"/>
              <a:gd name="connsiteX875" fmla="*/ 3121340 w 4067845"/>
              <a:gd name="connsiteY875" fmla="*/ 1007879 h 4657302"/>
              <a:gd name="connsiteX876" fmla="*/ 3130390 w 4067845"/>
              <a:gd name="connsiteY876" fmla="*/ 1007624 h 4657302"/>
              <a:gd name="connsiteX877" fmla="*/ 3149082 w 4067845"/>
              <a:gd name="connsiteY877" fmla="*/ 1022606 h 4657302"/>
              <a:gd name="connsiteX878" fmla="*/ 3170664 w 4067845"/>
              <a:gd name="connsiteY878" fmla="*/ 1027828 h 4657302"/>
              <a:gd name="connsiteX879" fmla="*/ 3181258 w 4067845"/>
              <a:gd name="connsiteY879" fmla="*/ 1030662 h 4657302"/>
              <a:gd name="connsiteX880" fmla="*/ 3191525 w 4067845"/>
              <a:gd name="connsiteY880" fmla="*/ 1028481 h 4657302"/>
              <a:gd name="connsiteX881" fmla="*/ 3227074 w 4067845"/>
              <a:gd name="connsiteY881" fmla="*/ 1048322 h 4657302"/>
              <a:gd name="connsiteX882" fmla="*/ 3240204 w 4067845"/>
              <a:gd name="connsiteY882" fmla="*/ 1047548 h 4657302"/>
              <a:gd name="connsiteX883" fmla="*/ 3251861 w 4067845"/>
              <a:gd name="connsiteY883" fmla="*/ 1047375 h 4657302"/>
              <a:gd name="connsiteX884" fmla="*/ 3270599 w 4067845"/>
              <a:gd name="connsiteY884" fmla="*/ 1061766 h 4657302"/>
              <a:gd name="connsiteX885" fmla="*/ 3294897 w 4067845"/>
              <a:gd name="connsiteY885" fmla="*/ 1068742 h 4657302"/>
              <a:gd name="connsiteX886" fmla="*/ 3315108 w 4067845"/>
              <a:gd name="connsiteY886" fmla="*/ 1090257 h 4657302"/>
              <a:gd name="connsiteX887" fmla="*/ 3328483 w 4067845"/>
              <a:gd name="connsiteY887" fmla="*/ 1089384 h 4657302"/>
              <a:gd name="connsiteX888" fmla="*/ 3341858 w 4067845"/>
              <a:gd name="connsiteY888" fmla="*/ 1088509 h 4657302"/>
              <a:gd name="connsiteX889" fmla="*/ 3380169 w 4067845"/>
              <a:gd name="connsiteY889" fmla="*/ 1109514 h 4657302"/>
              <a:gd name="connsiteX890" fmla="*/ 3378642 w 4067845"/>
              <a:gd name="connsiteY890" fmla="*/ 1117001 h 4657302"/>
              <a:gd name="connsiteX891" fmla="*/ 3347918 w 4067845"/>
              <a:gd name="connsiteY891" fmla="*/ 1112740 h 4657302"/>
              <a:gd name="connsiteX892" fmla="*/ 3293543 w 4067845"/>
              <a:gd name="connsiteY892" fmla="*/ 1102859 h 4657302"/>
              <a:gd name="connsiteX893" fmla="*/ 3260444 w 4067845"/>
              <a:gd name="connsiteY893" fmla="*/ 1096514 h 4657302"/>
              <a:gd name="connsiteX894" fmla="*/ 3240099 w 4067845"/>
              <a:gd name="connsiteY894" fmla="*/ 1092218 h 4657302"/>
              <a:gd name="connsiteX895" fmla="*/ 3218282 w 4067845"/>
              <a:gd name="connsiteY895" fmla="*/ 1088522 h 4657302"/>
              <a:gd name="connsiteX896" fmla="*/ 3189423 w 4067845"/>
              <a:gd name="connsiteY896" fmla="*/ 1083690 h 4657302"/>
              <a:gd name="connsiteX897" fmla="*/ 3162308 w 4067845"/>
              <a:gd name="connsiteY897" fmla="*/ 1074716 h 4657302"/>
              <a:gd name="connsiteX898" fmla="*/ 3157865 w 4067845"/>
              <a:gd name="connsiteY898" fmla="*/ 1079959 h 4657302"/>
              <a:gd name="connsiteX899" fmla="*/ 3154894 w 4067845"/>
              <a:gd name="connsiteY899" fmla="*/ 1084603 h 4657302"/>
              <a:gd name="connsiteX900" fmla="*/ 3159619 w 4067845"/>
              <a:gd name="connsiteY900" fmla="*/ 1084965 h 4657302"/>
              <a:gd name="connsiteX901" fmla="*/ 3151043 w 4067845"/>
              <a:gd name="connsiteY901" fmla="*/ 1097614 h 4657302"/>
              <a:gd name="connsiteX902" fmla="*/ 3093543 w 4067845"/>
              <a:gd name="connsiteY902" fmla="*/ 1091295 h 4657302"/>
              <a:gd name="connsiteX903" fmla="*/ 3085256 w 4067845"/>
              <a:gd name="connsiteY903" fmla="*/ 1087807 h 4657302"/>
              <a:gd name="connsiteX904" fmla="*/ 3078141 w 4067845"/>
              <a:gd name="connsiteY904" fmla="*/ 1090706 h 4657302"/>
              <a:gd name="connsiteX905" fmla="*/ 3073043 w 4067845"/>
              <a:gd name="connsiteY905" fmla="*/ 1085918 h 4657302"/>
              <a:gd name="connsiteX906" fmla="*/ 3063348 w 4067845"/>
              <a:gd name="connsiteY906" fmla="*/ 1085292 h 4657302"/>
              <a:gd name="connsiteX907" fmla="*/ 3052181 w 4067845"/>
              <a:gd name="connsiteY907" fmla="*/ 1085266 h 4657302"/>
              <a:gd name="connsiteX908" fmla="*/ 3046310 w 4067845"/>
              <a:gd name="connsiteY908" fmla="*/ 1075071 h 4657302"/>
              <a:gd name="connsiteX909" fmla="*/ 3034006 w 4067845"/>
              <a:gd name="connsiteY909" fmla="*/ 1074363 h 4657302"/>
              <a:gd name="connsiteX910" fmla="*/ 3015107 w 4067845"/>
              <a:gd name="connsiteY910" fmla="*/ 1072911 h 4657302"/>
              <a:gd name="connsiteX911" fmla="*/ 2992074 w 4067845"/>
              <a:gd name="connsiteY911" fmla="*/ 1071837 h 4657302"/>
              <a:gd name="connsiteX912" fmla="*/ 3007172 w 4067845"/>
              <a:gd name="connsiteY912" fmla="*/ 1083354 h 4657302"/>
              <a:gd name="connsiteX913" fmla="*/ 3026579 w 4067845"/>
              <a:gd name="connsiteY913" fmla="*/ 1092505 h 4657302"/>
              <a:gd name="connsiteX914" fmla="*/ 3045988 w 4067845"/>
              <a:gd name="connsiteY914" fmla="*/ 1101654 h 4657302"/>
              <a:gd name="connsiteX915" fmla="*/ 3071230 w 4067845"/>
              <a:gd name="connsiteY915" fmla="*/ 1130334 h 4657302"/>
              <a:gd name="connsiteX916" fmla="*/ 3132068 w 4067845"/>
              <a:gd name="connsiteY916" fmla="*/ 1163314 h 4657302"/>
              <a:gd name="connsiteX917" fmla="*/ 3186300 w 4067845"/>
              <a:gd name="connsiteY917" fmla="*/ 1206803 h 4657302"/>
              <a:gd name="connsiteX918" fmla="*/ 3205646 w 4067845"/>
              <a:gd name="connsiteY918" fmla="*/ 1223447 h 4657302"/>
              <a:gd name="connsiteX919" fmla="*/ 3224993 w 4067845"/>
              <a:gd name="connsiteY919" fmla="*/ 1240090 h 4657302"/>
              <a:gd name="connsiteX920" fmla="*/ 3258920 w 4067845"/>
              <a:gd name="connsiteY920" fmla="*/ 1269740 h 4657302"/>
              <a:gd name="connsiteX921" fmla="*/ 3278590 w 4067845"/>
              <a:gd name="connsiteY921" fmla="*/ 1278854 h 4657302"/>
              <a:gd name="connsiteX922" fmla="*/ 3299836 w 4067845"/>
              <a:gd name="connsiteY922" fmla="*/ 1287758 h 4657302"/>
              <a:gd name="connsiteX923" fmla="*/ 3323811 w 4067845"/>
              <a:gd name="connsiteY923" fmla="*/ 1310994 h 4657302"/>
              <a:gd name="connsiteX924" fmla="*/ 3350726 w 4067845"/>
              <a:gd name="connsiteY924" fmla="*/ 1332232 h 4657302"/>
              <a:gd name="connsiteX925" fmla="*/ 3350407 w 4067845"/>
              <a:gd name="connsiteY925" fmla="*/ 1343769 h 4657302"/>
              <a:gd name="connsiteX926" fmla="*/ 3345149 w 4067845"/>
              <a:gd name="connsiteY926" fmla="*/ 1354367 h 4657302"/>
              <a:gd name="connsiteX927" fmla="*/ 3318165 w 4067845"/>
              <a:gd name="connsiteY927" fmla="*/ 1392211 h 4657302"/>
              <a:gd name="connsiteX928" fmla="*/ 3311529 w 4067845"/>
              <a:gd name="connsiteY928" fmla="*/ 1406470 h 4657302"/>
              <a:gd name="connsiteX929" fmla="*/ 3304471 w 4067845"/>
              <a:gd name="connsiteY929" fmla="*/ 1417577 h 4657302"/>
              <a:gd name="connsiteX930" fmla="*/ 3308555 w 4067845"/>
              <a:gd name="connsiteY930" fmla="*/ 1422106 h 4657302"/>
              <a:gd name="connsiteX931" fmla="*/ 3314003 w 4067845"/>
              <a:gd name="connsiteY931" fmla="*/ 1424848 h 4657302"/>
              <a:gd name="connsiteX932" fmla="*/ 3324615 w 4067845"/>
              <a:gd name="connsiteY932" fmla="*/ 1442131 h 4657302"/>
              <a:gd name="connsiteX933" fmla="*/ 3339527 w 4067845"/>
              <a:gd name="connsiteY933" fmla="*/ 1455629 h 4657302"/>
              <a:gd name="connsiteX934" fmla="*/ 3349544 w 4067845"/>
              <a:gd name="connsiteY934" fmla="*/ 1458558 h 4657302"/>
              <a:gd name="connsiteX935" fmla="*/ 3354108 w 4067845"/>
              <a:gd name="connsiteY935" fmla="*/ 1468635 h 4657302"/>
              <a:gd name="connsiteX936" fmla="*/ 3354390 w 4067845"/>
              <a:gd name="connsiteY936" fmla="*/ 1470736 h 4657302"/>
              <a:gd name="connsiteX937" fmla="*/ 3377247 w 4067845"/>
              <a:gd name="connsiteY937" fmla="*/ 1479690 h 4657302"/>
              <a:gd name="connsiteX938" fmla="*/ 3390135 w 4067845"/>
              <a:gd name="connsiteY938" fmla="*/ 1498002 h 4657302"/>
              <a:gd name="connsiteX939" fmla="*/ 3390029 w 4067845"/>
              <a:gd name="connsiteY939" fmla="*/ 1511115 h 4657302"/>
              <a:gd name="connsiteX940" fmla="*/ 3377411 w 4067845"/>
              <a:gd name="connsiteY940" fmla="*/ 1514684 h 4657302"/>
              <a:gd name="connsiteX941" fmla="*/ 3353281 w 4067845"/>
              <a:gd name="connsiteY941" fmla="*/ 1510179 h 4657302"/>
              <a:gd name="connsiteX942" fmla="*/ 3344935 w 4067845"/>
              <a:gd name="connsiteY942" fmla="*/ 1527607 h 4657302"/>
              <a:gd name="connsiteX943" fmla="*/ 3323122 w 4067845"/>
              <a:gd name="connsiteY943" fmla="*/ 1556202 h 4657302"/>
              <a:gd name="connsiteX944" fmla="*/ 3286062 w 4067845"/>
              <a:gd name="connsiteY944" fmla="*/ 1556912 h 4657302"/>
              <a:gd name="connsiteX945" fmla="*/ 3250577 w 4067845"/>
              <a:gd name="connsiteY945" fmla="*/ 1557409 h 4657302"/>
              <a:gd name="connsiteX946" fmla="*/ 3241207 w 4067845"/>
              <a:gd name="connsiteY946" fmla="*/ 1567223 h 4657302"/>
              <a:gd name="connsiteX947" fmla="*/ 3227201 w 4067845"/>
              <a:gd name="connsiteY947" fmla="*/ 1566434 h 4657302"/>
              <a:gd name="connsiteX948" fmla="*/ 3212771 w 4067845"/>
              <a:gd name="connsiteY948" fmla="*/ 1562495 h 4657302"/>
              <a:gd name="connsiteX949" fmla="*/ 3193262 w 4067845"/>
              <a:gd name="connsiteY949" fmla="*/ 1556566 h 4657302"/>
              <a:gd name="connsiteX950" fmla="*/ 3192620 w 4067845"/>
              <a:gd name="connsiteY950" fmla="*/ 1556317 h 4657302"/>
              <a:gd name="connsiteX951" fmla="*/ 3187447 w 4067845"/>
              <a:gd name="connsiteY951" fmla="*/ 1563572 h 4657302"/>
              <a:gd name="connsiteX952" fmla="*/ 3180812 w 4067845"/>
              <a:gd name="connsiteY952" fmla="*/ 1577829 h 4657302"/>
              <a:gd name="connsiteX953" fmla="*/ 3173753 w 4067845"/>
              <a:gd name="connsiteY953" fmla="*/ 1588937 h 4657302"/>
              <a:gd name="connsiteX954" fmla="*/ 3177837 w 4067845"/>
              <a:gd name="connsiteY954" fmla="*/ 1593466 h 4657302"/>
              <a:gd name="connsiteX955" fmla="*/ 3183284 w 4067845"/>
              <a:gd name="connsiteY955" fmla="*/ 1596208 h 4657302"/>
              <a:gd name="connsiteX956" fmla="*/ 3193896 w 4067845"/>
              <a:gd name="connsiteY956" fmla="*/ 1613491 h 4657302"/>
              <a:gd name="connsiteX957" fmla="*/ 3207554 w 4067845"/>
              <a:gd name="connsiteY957" fmla="*/ 1625852 h 4657302"/>
              <a:gd name="connsiteX958" fmla="*/ 3209629 w 4067845"/>
              <a:gd name="connsiteY958" fmla="*/ 1626420 h 4657302"/>
              <a:gd name="connsiteX959" fmla="*/ 3209733 w 4067845"/>
              <a:gd name="connsiteY959" fmla="*/ 1627259 h 4657302"/>
              <a:gd name="connsiteX960" fmla="*/ 3218826 w 4067845"/>
              <a:gd name="connsiteY960" fmla="*/ 1629918 h 4657302"/>
              <a:gd name="connsiteX961" fmla="*/ 3223390 w 4067845"/>
              <a:gd name="connsiteY961" fmla="*/ 1639996 h 4657302"/>
              <a:gd name="connsiteX962" fmla="*/ 3223672 w 4067845"/>
              <a:gd name="connsiteY962" fmla="*/ 1642095 h 4657302"/>
              <a:gd name="connsiteX963" fmla="*/ 3246528 w 4067845"/>
              <a:gd name="connsiteY963" fmla="*/ 1651050 h 4657302"/>
              <a:gd name="connsiteX964" fmla="*/ 3259417 w 4067845"/>
              <a:gd name="connsiteY964" fmla="*/ 1669363 h 4657302"/>
              <a:gd name="connsiteX965" fmla="*/ 3259311 w 4067845"/>
              <a:gd name="connsiteY965" fmla="*/ 1682475 h 4657302"/>
              <a:gd name="connsiteX966" fmla="*/ 3246692 w 4067845"/>
              <a:gd name="connsiteY966" fmla="*/ 1686043 h 4657302"/>
              <a:gd name="connsiteX967" fmla="*/ 3222564 w 4067845"/>
              <a:gd name="connsiteY967" fmla="*/ 1681538 h 4657302"/>
              <a:gd name="connsiteX968" fmla="*/ 3214217 w 4067845"/>
              <a:gd name="connsiteY968" fmla="*/ 1698967 h 4657302"/>
              <a:gd name="connsiteX969" fmla="*/ 3209192 w 4067845"/>
              <a:gd name="connsiteY969" fmla="*/ 1705555 h 4657302"/>
              <a:gd name="connsiteX970" fmla="*/ 3210932 w 4067845"/>
              <a:gd name="connsiteY970" fmla="*/ 1707051 h 4657302"/>
              <a:gd name="connsiteX971" fmla="*/ 3244858 w 4067845"/>
              <a:gd name="connsiteY971" fmla="*/ 1736702 h 4657302"/>
              <a:gd name="connsiteX972" fmla="*/ 3264528 w 4067845"/>
              <a:gd name="connsiteY972" fmla="*/ 1745816 h 4657302"/>
              <a:gd name="connsiteX973" fmla="*/ 3285774 w 4067845"/>
              <a:gd name="connsiteY973" fmla="*/ 1754720 h 4657302"/>
              <a:gd name="connsiteX974" fmla="*/ 3285949 w 4067845"/>
              <a:gd name="connsiteY974" fmla="*/ 1754889 h 4657302"/>
              <a:gd name="connsiteX975" fmla="*/ 3289165 w 4067845"/>
              <a:gd name="connsiteY975" fmla="*/ 1754205 h 4657302"/>
              <a:gd name="connsiteX976" fmla="*/ 3324713 w 4067845"/>
              <a:gd name="connsiteY976" fmla="*/ 1774047 h 4657302"/>
              <a:gd name="connsiteX977" fmla="*/ 3337843 w 4067845"/>
              <a:gd name="connsiteY977" fmla="*/ 1773273 h 4657302"/>
              <a:gd name="connsiteX978" fmla="*/ 3349501 w 4067845"/>
              <a:gd name="connsiteY978" fmla="*/ 1773100 h 4657302"/>
              <a:gd name="connsiteX979" fmla="*/ 3368239 w 4067845"/>
              <a:gd name="connsiteY979" fmla="*/ 1787490 h 4657302"/>
              <a:gd name="connsiteX980" fmla="*/ 3392536 w 4067845"/>
              <a:gd name="connsiteY980" fmla="*/ 1794467 h 4657302"/>
              <a:gd name="connsiteX981" fmla="*/ 3412747 w 4067845"/>
              <a:gd name="connsiteY981" fmla="*/ 1815981 h 4657302"/>
              <a:gd name="connsiteX982" fmla="*/ 3426123 w 4067845"/>
              <a:gd name="connsiteY982" fmla="*/ 1815108 h 4657302"/>
              <a:gd name="connsiteX983" fmla="*/ 3439498 w 4067845"/>
              <a:gd name="connsiteY983" fmla="*/ 1814234 h 4657302"/>
              <a:gd name="connsiteX984" fmla="*/ 3477808 w 4067845"/>
              <a:gd name="connsiteY984" fmla="*/ 1835238 h 4657302"/>
              <a:gd name="connsiteX985" fmla="*/ 3476282 w 4067845"/>
              <a:gd name="connsiteY985" fmla="*/ 1842726 h 4657302"/>
              <a:gd name="connsiteX986" fmla="*/ 3445557 w 4067845"/>
              <a:gd name="connsiteY986" fmla="*/ 1838465 h 4657302"/>
              <a:gd name="connsiteX987" fmla="*/ 3391182 w 4067845"/>
              <a:gd name="connsiteY987" fmla="*/ 1828583 h 4657302"/>
              <a:gd name="connsiteX988" fmla="*/ 3358083 w 4067845"/>
              <a:gd name="connsiteY988" fmla="*/ 1822238 h 4657302"/>
              <a:gd name="connsiteX989" fmla="*/ 3337739 w 4067845"/>
              <a:gd name="connsiteY989" fmla="*/ 1817942 h 4657302"/>
              <a:gd name="connsiteX990" fmla="*/ 3333153 w 4067845"/>
              <a:gd name="connsiteY990" fmla="*/ 1817166 h 4657302"/>
              <a:gd name="connsiteX991" fmla="*/ 3331088 w 4067845"/>
              <a:gd name="connsiteY991" fmla="*/ 1821328 h 4657302"/>
              <a:gd name="connsiteX992" fmla="*/ 3304104 w 4067845"/>
              <a:gd name="connsiteY992" fmla="*/ 1859173 h 4657302"/>
              <a:gd name="connsiteX993" fmla="*/ 3297468 w 4067845"/>
              <a:gd name="connsiteY993" fmla="*/ 1873432 h 4657302"/>
              <a:gd name="connsiteX994" fmla="*/ 3290410 w 4067845"/>
              <a:gd name="connsiteY994" fmla="*/ 1884538 h 4657302"/>
              <a:gd name="connsiteX995" fmla="*/ 3294493 w 4067845"/>
              <a:gd name="connsiteY995" fmla="*/ 1889067 h 4657302"/>
              <a:gd name="connsiteX996" fmla="*/ 3299941 w 4067845"/>
              <a:gd name="connsiteY996" fmla="*/ 1891809 h 4657302"/>
              <a:gd name="connsiteX997" fmla="*/ 3310553 w 4067845"/>
              <a:gd name="connsiteY997" fmla="*/ 1909093 h 4657302"/>
              <a:gd name="connsiteX998" fmla="*/ 3325466 w 4067845"/>
              <a:gd name="connsiteY998" fmla="*/ 1922591 h 4657302"/>
              <a:gd name="connsiteX999" fmla="*/ 3335483 w 4067845"/>
              <a:gd name="connsiteY999" fmla="*/ 1925520 h 4657302"/>
              <a:gd name="connsiteX1000" fmla="*/ 3340046 w 4067845"/>
              <a:gd name="connsiteY1000" fmla="*/ 1935597 h 4657302"/>
              <a:gd name="connsiteX1001" fmla="*/ 3340329 w 4067845"/>
              <a:gd name="connsiteY1001" fmla="*/ 1937698 h 4657302"/>
              <a:gd name="connsiteX1002" fmla="*/ 3363185 w 4067845"/>
              <a:gd name="connsiteY1002" fmla="*/ 1946651 h 4657302"/>
              <a:gd name="connsiteX1003" fmla="*/ 3376074 w 4067845"/>
              <a:gd name="connsiteY1003" fmla="*/ 1964964 h 4657302"/>
              <a:gd name="connsiteX1004" fmla="*/ 3375968 w 4067845"/>
              <a:gd name="connsiteY1004" fmla="*/ 1978077 h 4657302"/>
              <a:gd name="connsiteX1005" fmla="*/ 3363349 w 4067845"/>
              <a:gd name="connsiteY1005" fmla="*/ 1981645 h 4657302"/>
              <a:gd name="connsiteX1006" fmla="*/ 3339221 w 4067845"/>
              <a:gd name="connsiteY1006" fmla="*/ 1977140 h 4657302"/>
              <a:gd name="connsiteX1007" fmla="*/ 3336582 w 4067845"/>
              <a:gd name="connsiteY1007" fmla="*/ 1978006 h 4657302"/>
              <a:gd name="connsiteX1008" fmla="*/ 3356559 w 4067845"/>
              <a:gd name="connsiteY1008" fmla="*/ 1995464 h 4657302"/>
              <a:gd name="connsiteX1009" fmla="*/ 3376229 w 4067845"/>
              <a:gd name="connsiteY1009" fmla="*/ 2004579 h 4657302"/>
              <a:gd name="connsiteX1010" fmla="*/ 3397475 w 4067845"/>
              <a:gd name="connsiteY1010" fmla="*/ 2013482 h 4657302"/>
              <a:gd name="connsiteX1011" fmla="*/ 3421450 w 4067845"/>
              <a:gd name="connsiteY1011" fmla="*/ 2036719 h 4657302"/>
              <a:gd name="connsiteX1012" fmla="*/ 3448365 w 4067845"/>
              <a:gd name="connsiteY1012" fmla="*/ 2057957 h 4657302"/>
              <a:gd name="connsiteX1013" fmla="*/ 3448046 w 4067845"/>
              <a:gd name="connsiteY1013" fmla="*/ 2069493 h 4657302"/>
              <a:gd name="connsiteX1014" fmla="*/ 3442789 w 4067845"/>
              <a:gd name="connsiteY1014" fmla="*/ 2080091 h 4657302"/>
              <a:gd name="connsiteX1015" fmla="*/ 3419813 w 4067845"/>
              <a:gd name="connsiteY1015" fmla="*/ 2112315 h 4657302"/>
              <a:gd name="connsiteX1016" fmla="*/ 3453078 w 4067845"/>
              <a:gd name="connsiteY1016" fmla="*/ 2141388 h 4657302"/>
              <a:gd name="connsiteX1017" fmla="*/ 3472748 w 4067845"/>
              <a:gd name="connsiteY1017" fmla="*/ 2150502 h 4657302"/>
              <a:gd name="connsiteX1018" fmla="*/ 3493994 w 4067845"/>
              <a:gd name="connsiteY1018" fmla="*/ 2159406 h 4657302"/>
              <a:gd name="connsiteX1019" fmla="*/ 3517969 w 4067845"/>
              <a:gd name="connsiteY1019" fmla="*/ 2182642 h 4657302"/>
              <a:gd name="connsiteX1020" fmla="*/ 3544884 w 4067845"/>
              <a:gd name="connsiteY1020" fmla="*/ 2203880 h 4657302"/>
              <a:gd name="connsiteX1021" fmla="*/ 3544565 w 4067845"/>
              <a:gd name="connsiteY1021" fmla="*/ 2215417 h 4657302"/>
              <a:gd name="connsiteX1022" fmla="*/ 3539308 w 4067845"/>
              <a:gd name="connsiteY1022" fmla="*/ 2226014 h 4657302"/>
              <a:gd name="connsiteX1023" fmla="*/ 3512323 w 4067845"/>
              <a:gd name="connsiteY1023" fmla="*/ 2263859 h 4657302"/>
              <a:gd name="connsiteX1024" fmla="*/ 3505688 w 4067845"/>
              <a:gd name="connsiteY1024" fmla="*/ 2278118 h 4657302"/>
              <a:gd name="connsiteX1025" fmla="*/ 3498629 w 4067845"/>
              <a:gd name="connsiteY1025" fmla="*/ 2289225 h 4657302"/>
              <a:gd name="connsiteX1026" fmla="*/ 3502713 w 4067845"/>
              <a:gd name="connsiteY1026" fmla="*/ 2293753 h 4657302"/>
              <a:gd name="connsiteX1027" fmla="*/ 3508160 w 4067845"/>
              <a:gd name="connsiteY1027" fmla="*/ 2296496 h 4657302"/>
              <a:gd name="connsiteX1028" fmla="*/ 3518773 w 4067845"/>
              <a:gd name="connsiteY1028" fmla="*/ 2313778 h 4657302"/>
              <a:gd name="connsiteX1029" fmla="*/ 3533685 w 4067845"/>
              <a:gd name="connsiteY1029" fmla="*/ 2327276 h 4657302"/>
              <a:gd name="connsiteX1030" fmla="*/ 3543703 w 4067845"/>
              <a:gd name="connsiteY1030" fmla="*/ 2330206 h 4657302"/>
              <a:gd name="connsiteX1031" fmla="*/ 3548266 w 4067845"/>
              <a:gd name="connsiteY1031" fmla="*/ 2340283 h 4657302"/>
              <a:gd name="connsiteX1032" fmla="*/ 3548548 w 4067845"/>
              <a:gd name="connsiteY1032" fmla="*/ 2342383 h 4657302"/>
              <a:gd name="connsiteX1033" fmla="*/ 3571405 w 4067845"/>
              <a:gd name="connsiteY1033" fmla="*/ 2351337 h 4657302"/>
              <a:gd name="connsiteX1034" fmla="*/ 3584294 w 4067845"/>
              <a:gd name="connsiteY1034" fmla="*/ 2369650 h 4657302"/>
              <a:gd name="connsiteX1035" fmla="*/ 3584187 w 4067845"/>
              <a:gd name="connsiteY1035" fmla="*/ 2382763 h 4657302"/>
              <a:gd name="connsiteX1036" fmla="*/ 3571569 w 4067845"/>
              <a:gd name="connsiteY1036" fmla="*/ 2386331 h 4657302"/>
              <a:gd name="connsiteX1037" fmla="*/ 3547440 w 4067845"/>
              <a:gd name="connsiteY1037" fmla="*/ 2381827 h 4657302"/>
              <a:gd name="connsiteX1038" fmla="*/ 3539094 w 4067845"/>
              <a:gd name="connsiteY1038" fmla="*/ 2399255 h 4657302"/>
              <a:gd name="connsiteX1039" fmla="*/ 3517279 w 4067845"/>
              <a:gd name="connsiteY1039" fmla="*/ 2427850 h 4657302"/>
              <a:gd name="connsiteX1040" fmla="*/ 3480221 w 4067845"/>
              <a:gd name="connsiteY1040" fmla="*/ 2428560 h 4657302"/>
              <a:gd name="connsiteX1041" fmla="*/ 3444735 w 4067845"/>
              <a:gd name="connsiteY1041" fmla="*/ 2429057 h 4657302"/>
              <a:gd name="connsiteX1042" fmla="*/ 3435364 w 4067845"/>
              <a:gd name="connsiteY1042" fmla="*/ 2438871 h 4657302"/>
              <a:gd name="connsiteX1043" fmla="*/ 3421358 w 4067845"/>
              <a:gd name="connsiteY1043" fmla="*/ 2438082 h 4657302"/>
              <a:gd name="connsiteX1044" fmla="*/ 3406929 w 4067845"/>
              <a:gd name="connsiteY1044" fmla="*/ 2434142 h 4657302"/>
              <a:gd name="connsiteX1045" fmla="*/ 3387420 w 4067845"/>
              <a:gd name="connsiteY1045" fmla="*/ 2428214 h 4657302"/>
              <a:gd name="connsiteX1046" fmla="*/ 3371063 w 4067845"/>
              <a:gd name="connsiteY1046" fmla="*/ 2421862 h 4657302"/>
              <a:gd name="connsiteX1047" fmla="*/ 3351028 w 4067845"/>
              <a:gd name="connsiteY1047" fmla="*/ 2416003 h 4657302"/>
              <a:gd name="connsiteX1048" fmla="*/ 3346312 w 4067845"/>
              <a:gd name="connsiteY1048" fmla="*/ 2411208 h 4657302"/>
              <a:gd name="connsiteX1049" fmla="*/ 3344332 w 4067845"/>
              <a:gd name="connsiteY1049" fmla="*/ 2411768 h 4657302"/>
              <a:gd name="connsiteX1050" fmla="*/ 3320203 w 4067845"/>
              <a:gd name="connsiteY1050" fmla="*/ 2407263 h 4657302"/>
              <a:gd name="connsiteX1051" fmla="*/ 3311857 w 4067845"/>
              <a:gd name="connsiteY1051" fmla="*/ 2424691 h 4657302"/>
              <a:gd name="connsiteX1052" fmla="*/ 3306831 w 4067845"/>
              <a:gd name="connsiteY1052" fmla="*/ 2431280 h 4657302"/>
              <a:gd name="connsiteX1053" fmla="*/ 3308572 w 4067845"/>
              <a:gd name="connsiteY1053" fmla="*/ 2432776 h 4657302"/>
              <a:gd name="connsiteX1054" fmla="*/ 3342498 w 4067845"/>
              <a:gd name="connsiteY1054" fmla="*/ 2462426 h 4657302"/>
              <a:gd name="connsiteX1055" fmla="*/ 3362168 w 4067845"/>
              <a:gd name="connsiteY1055" fmla="*/ 2471541 h 4657302"/>
              <a:gd name="connsiteX1056" fmla="*/ 3383414 w 4067845"/>
              <a:gd name="connsiteY1056" fmla="*/ 2480444 h 4657302"/>
              <a:gd name="connsiteX1057" fmla="*/ 3407389 w 4067845"/>
              <a:gd name="connsiteY1057" fmla="*/ 2503681 h 4657302"/>
              <a:gd name="connsiteX1058" fmla="*/ 3434304 w 4067845"/>
              <a:gd name="connsiteY1058" fmla="*/ 2524919 h 4657302"/>
              <a:gd name="connsiteX1059" fmla="*/ 3433985 w 4067845"/>
              <a:gd name="connsiteY1059" fmla="*/ 2536455 h 4657302"/>
              <a:gd name="connsiteX1060" fmla="*/ 3428727 w 4067845"/>
              <a:gd name="connsiteY1060" fmla="*/ 2547053 h 4657302"/>
              <a:gd name="connsiteX1061" fmla="*/ 3401743 w 4067845"/>
              <a:gd name="connsiteY1061" fmla="*/ 2584898 h 4657302"/>
              <a:gd name="connsiteX1062" fmla="*/ 3395107 w 4067845"/>
              <a:gd name="connsiteY1062" fmla="*/ 2599156 h 4657302"/>
              <a:gd name="connsiteX1063" fmla="*/ 3388049 w 4067845"/>
              <a:gd name="connsiteY1063" fmla="*/ 2610263 h 4657302"/>
              <a:gd name="connsiteX1064" fmla="*/ 3392133 w 4067845"/>
              <a:gd name="connsiteY1064" fmla="*/ 2614792 h 4657302"/>
              <a:gd name="connsiteX1065" fmla="*/ 3397581 w 4067845"/>
              <a:gd name="connsiteY1065" fmla="*/ 2617535 h 4657302"/>
              <a:gd name="connsiteX1066" fmla="*/ 3408193 w 4067845"/>
              <a:gd name="connsiteY1066" fmla="*/ 2634818 h 4657302"/>
              <a:gd name="connsiteX1067" fmla="*/ 3423105 w 4067845"/>
              <a:gd name="connsiteY1067" fmla="*/ 2648315 h 4657302"/>
              <a:gd name="connsiteX1068" fmla="*/ 3433122 w 4067845"/>
              <a:gd name="connsiteY1068" fmla="*/ 2651244 h 4657302"/>
              <a:gd name="connsiteX1069" fmla="*/ 3437686 w 4067845"/>
              <a:gd name="connsiteY1069" fmla="*/ 2661321 h 4657302"/>
              <a:gd name="connsiteX1070" fmla="*/ 3437968 w 4067845"/>
              <a:gd name="connsiteY1070" fmla="*/ 2663422 h 4657302"/>
              <a:gd name="connsiteX1071" fmla="*/ 3460824 w 4067845"/>
              <a:gd name="connsiteY1071" fmla="*/ 2672376 h 4657302"/>
              <a:gd name="connsiteX1072" fmla="*/ 3473713 w 4067845"/>
              <a:gd name="connsiteY1072" fmla="*/ 2690689 h 4657302"/>
              <a:gd name="connsiteX1073" fmla="*/ 3473607 w 4067845"/>
              <a:gd name="connsiteY1073" fmla="*/ 2703802 h 4657302"/>
              <a:gd name="connsiteX1074" fmla="*/ 3460989 w 4067845"/>
              <a:gd name="connsiteY1074" fmla="*/ 2707369 h 4657302"/>
              <a:gd name="connsiteX1075" fmla="*/ 3436860 w 4067845"/>
              <a:gd name="connsiteY1075" fmla="*/ 2702865 h 4657302"/>
              <a:gd name="connsiteX1076" fmla="*/ 3428514 w 4067845"/>
              <a:gd name="connsiteY1076" fmla="*/ 2720294 h 4657302"/>
              <a:gd name="connsiteX1077" fmla="*/ 3406700 w 4067845"/>
              <a:gd name="connsiteY1077" fmla="*/ 2748888 h 4657302"/>
              <a:gd name="connsiteX1078" fmla="*/ 3402259 w 4067845"/>
              <a:gd name="connsiteY1078" fmla="*/ 2748973 h 4657302"/>
              <a:gd name="connsiteX1079" fmla="*/ 3414716 w 4067845"/>
              <a:gd name="connsiteY1079" fmla="*/ 2755726 h 4657302"/>
              <a:gd name="connsiteX1080" fmla="*/ 3424179 w 4067845"/>
              <a:gd name="connsiteY1080" fmla="*/ 2758093 h 4657302"/>
              <a:gd name="connsiteX1081" fmla="*/ 3463761 w 4067845"/>
              <a:gd name="connsiteY1081" fmla="*/ 2770283 h 4657302"/>
              <a:gd name="connsiteX1082" fmla="*/ 3484080 w 4067845"/>
              <a:gd name="connsiteY1082" fmla="*/ 2778024 h 4657302"/>
              <a:gd name="connsiteX1083" fmla="*/ 3504397 w 4067845"/>
              <a:gd name="connsiteY1083" fmla="*/ 2785763 h 4657302"/>
              <a:gd name="connsiteX1084" fmla="*/ 3527213 w 4067845"/>
              <a:gd name="connsiteY1084" fmla="*/ 2784190 h 4657302"/>
              <a:gd name="connsiteX1085" fmla="*/ 3545396 w 4067845"/>
              <a:gd name="connsiteY1085" fmla="*/ 2796518 h 4657302"/>
              <a:gd name="connsiteX1086" fmla="*/ 3522571 w 4067845"/>
              <a:gd name="connsiteY1086" fmla="*/ 2796665 h 4657302"/>
              <a:gd name="connsiteX1087" fmla="*/ 3499746 w 4067845"/>
              <a:gd name="connsiteY1087" fmla="*/ 2796813 h 4657302"/>
              <a:gd name="connsiteX1088" fmla="*/ 3489678 w 4067845"/>
              <a:gd name="connsiteY1088" fmla="*/ 2791762 h 4657302"/>
              <a:gd name="connsiteX1089" fmla="*/ 3479609 w 4067845"/>
              <a:gd name="connsiteY1089" fmla="*/ 2786711 h 4657302"/>
              <a:gd name="connsiteX1090" fmla="*/ 3471705 w 4067845"/>
              <a:gd name="connsiteY1090" fmla="*/ 2789074 h 4657302"/>
              <a:gd name="connsiteX1091" fmla="*/ 3463472 w 4067845"/>
              <a:gd name="connsiteY1091" fmla="*/ 2786421 h 4657302"/>
              <a:gd name="connsiteX1092" fmla="*/ 3453000 w 4067845"/>
              <a:gd name="connsiteY1092" fmla="*/ 2784050 h 4657302"/>
              <a:gd name="connsiteX1093" fmla="*/ 3478098 w 4067845"/>
              <a:gd name="connsiteY1093" fmla="*/ 2804177 h 4657302"/>
              <a:gd name="connsiteX1094" fmla="*/ 3497444 w 4067845"/>
              <a:gd name="connsiteY1094" fmla="*/ 2820818 h 4657302"/>
              <a:gd name="connsiteX1095" fmla="*/ 3516790 w 4067845"/>
              <a:gd name="connsiteY1095" fmla="*/ 2837462 h 4657302"/>
              <a:gd name="connsiteX1096" fmla="*/ 3550717 w 4067845"/>
              <a:gd name="connsiteY1096" fmla="*/ 2867112 h 4657302"/>
              <a:gd name="connsiteX1097" fmla="*/ 3570387 w 4067845"/>
              <a:gd name="connsiteY1097" fmla="*/ 2876226 h 4657302"/>
              <a:gd name="connsiteX1098" fmla="*/ 3591634 w 4067845"/>
              <a:gd name="connsiteY1098" fmla="*/ 2885130 h 4657302"/>
              <a:gd name="connsiteX1099" fmla="*/ 3615608 w 4067845"/>
              <a:gd name="connsiteY1099" fmla="*/ 2908367 h 4657302"/>
              <a:gd name="connsiteX1100" fmla="*/ 3642524 w 4067845"/>
              <a:gd name="connsiteY1100" fmla="*/ 2929605 h 4657302"/>
              <a:gd name="connsiteX1101" fmla="*/ 3642205 w 4067845"/>
              <a:gd name="connsiteY1101" fmla="*/ 2941142 h 4657302"/>
              <a:gd name="connsiteX1102" fmla="*/ 3636947 w 4067845"/>
              <a:gd name="connsiteY1102" fmla="*/ 2951739 h 4657302"/>
              <a:gd name="connsiteX1103" fmla="*/ 3609963 w 4067845"/>
              <a:gd name="connsiteY1103" fmla="*/ 2989584 h 4657302"/>
              <a:gd name="connsiteX1104" fmla="*/ 3603327 w 4067845"/>
              <a:gd name="connsiteY1104" fmla="*/ 3003842 h 4657302"/>
              <a:gd name="connsiteX1105" fmla="*/ 3596269 w 4067845"/>
              <a:gd name="connsiteY1105" fmla="*/ 3014949 h 4657302"/>
              <a:gd name="connsiteX1106" fmla="*/ 3600353 w 4067845"/>
              <a:gd name="connsiteY1106" fmla="*/ 3019478 h 4657302"/>
              <a:gd name="connsiteX1107" fmla="*/ 3605799 w 4067845"/>
              <a:gd name="connsiteY1107" fmla="*/ 3022220 h 4657302"/>
              <a:gd name="connsiteX1108" fmla="*/ 3616412 w 4067845"/>
              <a:gd name="connsiteY1108" fmla="*/ 3039503 h 4657302"/>
              <a:gd name="connsiteX1109" fmla="*/ 3631325 w 4067845"/>
              <a:gd name="connsiteY1109" fmla="*/ 3053000 h 4657302"/>
              <a:gd name="connsiteX1110" fmla="*/ 3641343 w 4067845"/>
              <a:gd name="connsiteY1110" fmla="*/ 3055931 h 4657302"/>
              <a:gd name="connsiteX1111" fmla="*/ 3645906 w 4067845"/>
              <a:gd name="connsiteY1111" fmla="*/ 3066008 h 4657302"/>
              <a:gd name="connsiteX1112" fmla="*/ 3646188 w 4067845"/>
              <a:gd name="connsiteY1112" fmla="*/ 3068107 h 4657302"/>
              <a:gd name="connsiteX1113" fmla="*/ 3669044 w 4067845"/>
              <a:gd name="connsiteY1113" fmla="*/ 3077062 h 4657302"/>
              <a:gd name="connsiteX1114" fmla="*/ 3681933 w 4067845"/>
              <a:gd name="connsiteY1114" fmla="*/ 3095375 h 4657302"/>
              <a:gd name="connsiteX1115" fmla="*/ 3681827 w 4067845"/>
              <a:gd name="connsiteY1115" fmla="*/ 3108487 h 4657302"/>
              <a:gd name="connsiteX1116" fmla="*/ 3669208 w 4067845"/>
              <a:gd name="connsiteY1116" fmla="*/ 3112055 h 4657302"/>
              <a:gd name="connsiteX1117" fmla="*/ 3645080 w 4067845"/>
              <a:gd name="connsiteY1117" fmla="*/ 3107552 h 4657302"/>
              <a:gd name="connsiteX1118" fmla="*/ 3641037 w 4067845"/>
              <a:gd name="connsiteY1118" fmla="*/ 3108878 h 4657302"/>
              <a:gd name="connsiteX1119" fmla="*/ 3653301 w 4067845"/>
              <a:gd name="connsiteY1119" fmla="*/ 3111845 h 4657302"/>
              <a:gd name="connsiteX1120" fmla="*/ 3663895 w 4067845"/>
              <a:gd name="connsiteY1120" fmla="*/ 3114678 h 4657302"/>
              <a:gd name="connsiteX1121" fmla="*/ 3674162 w 4067845"/>
              <a:gd name="connsiteY1121" fmla="*/ 3112497 h 4657302"/>
              <a:gd name="connsiteX1122" fmla="*/ 3709711 w 4067845"/>
              <a:gd name="connsiteY1122" fmla="*/ 3132339 h 4657302"/>
              <a:gd name="connsiteX1123" fmla="*/ 3722841 w 4067845"/>
              <a:gd name="connsiteY1123" fmla="*/ 3131565 h 4657302"/>
              <a:gd name="connsiteX1124" fmla="*/ 3734498 w 4067845"/>
              <a:gd name="connsiteY1124" fmla="*/ 3131392 h 4657302"/>
              <a:gd name="connsiteX1125" fmla="*/ 3753237 w 4067845"/>
              <a:gd name="connsiteY1125" fmla="*/ 3145782 h 4657302"/>
              <a:gd name="connsiteX1126" fmla="*/ 3777534 w 4067845"/>
              <a:gd name="connsiteY1126" fmla="*/ 3152759 h 4657302"/>
              <a:gd name="connsiteX1127" fmla="*/ 3797745 w 4067845"/>
              <a:gd name="connsiteY1127" fmla="*/ 3174274 h 4657302"/>
              <a:gd name="connsiteX1128" fmla="*/ 3811120 w 4067845"/>
              <a:gd name="connsiteY1128" fmla="*/ 3173400 h 4657302"/>
              <a:gd name="connsiteX1129" fmla="*/ 3824495 w 4067845"/>
              <a:gd name="connsiteY1129" fmla="*/ 3172526 h 4657302"/>
              <a:gd name="connsiteX1130" fmla="*/ 3862806 w 4067845"/>
              <a:gd name="connsiteY1130" fmla="*/ 3193531 h 4657302"/>
              <a:gd name="connsiteX1131" fmla="*/ 3861280 w 4067845"/>
              <a:gd name="connsiteY1131" fmla="*/ 3201018 h 4657302"/>
              <a:gd name="connsiteX1132" fmla="*/ 3830555 w 4067845"/>
              <a:gd name="connsiteY1132" fmla="*/ 3196757 h 4657302"/>
              <a:gd name="connsiteX1133" fmla="*/ 3776180 w 4067845"/>
              <a:gd name="connsiteY1133" fmla="*/ 3186876 h 4657302"/>
              <a:gd name="connsiteX1134" fmla="*/ 3743081 w 4067845"/>
              <a:gd name="connsiteY1134" fmla="*/ 3180530 h 4657302"/>
              <a:gd name="connsiteX1135" fmla="*/ 3722736 w 4067845"/>
              <a:gd name="connsiteY1135" fmla="*/ 3176234 h 4657302"/>
              <a:gd name="connsiteX1136" fmla="*/ 3700919 w 4067845"/>
              <a:gd name="connsiteY1136" fmla="*/ 3172538 h 4657302"/>
              <a:gd name="connsiteX1137" fmla="*/ 3672060 w 4067845"/>
              <a:gd name="connsiteY1137" fmla="*/ 3167707 h 4657302"/>
              <a:gd name="connsiteX1138" fmla="*/ 3644945 w 4067845"/>
              <a:gd name="connsiteY1138" fmla="*/ 3158732 h 4657302"/>
              <a:gd name="connsiteX1139" fmla="*/ 3640502 w 4067845"/>
              <a:gd name="connsiteY1139" fmla="*/ 3163976 h 4657302"/>
              <a:gd name="connsiteX1140" fmla="*/ 3637531 w 4067845"/>
              <a:gd name="connsiteY1140" fmla="*/ 3168619 h 4657302"/>
              <a:gd name="connsiteX1141" fmla="*/ 3642256 w 4067845"/>
              <a:gd name="connsiteY1141" fmla="*/ 3168982 h 4657302"/>
              <a:gd name="connsiteX1142" fmla="*/ 3633680 w 4067845"/>
              <a:gd name="connsiteY1142" fmla="*/ 3181631 h 4657302"/>
              <a:gd name="connsiteX1143" fmla="*/ 3576180 w 4067845"/>
              <a:gd name="connsiteY1143" fmla="*/ 3175312 h 4657302"/>
              <a:gd name="connsiteX1144" fmla="*/ 3567893 w 4067845"/>
              <a:gd name="connsiteY1144" fmla="*/ 3171823 h 4657302"/>
              <a:gd name="connsiteX1145" fmla="*/ 3560778 w 4067845"/>
              <a:gd name="connsiteY1145" fmla="*/ 3174723 h 4657302"/>
              <a:gd name="connsiteX1146" fmla="*/ 3555680 w 4067845"/>
              <a:gd name="connsiteY1146" fmla="*/ 3169935 h 4657302"/>
              <a:gd name="connsiteX1147" fmla="*/ 3545985 w 4067845"/>
              <a:gd name="connsiteY1147" fmla="*/ 3169309 h 4657302"/>
              <a:gd name="connsiteX1148" fmla="*/ 3534818 w 4067845"/>
              <a:gd name="connsiteY1148" fmla="*/ 3169283 h 4657302"/>
              <a:gd name="connsiteX1149" fmla="*/ 3532090 w 4067845"/>
              <a:gd name="connsiteY1149" fmla="*/ 3164545 h 4657302"/>
              <a:gd name="connsiteX1150" fmla="*/ 3518997 w 4067845"/>
              <a:gd name="connsiteY1150" fmla="*/ 3163807 h 4657302"/>
              <a:gd name="connsiteX1151" fmla="*/ 3504569 w 4067845"/>
              <a:gd name="connsiteY1151" fmla="*/ 3159867 h 4657302"/>
              <a:gd name="connsiteX1152" fmla="*/ 3494379 w 4067845"/>
              <a:gd name="connsiteY1152" fmla="*/ 3156771 h 4657302"/>
              <a:gd name="connsiteX1153" fmla="*/ 3474711 w 4067845"/>
              <a:gd name="connsiteY1153" fmla="*/ 3155854 h 4657302"/>
              <a:gd name="connsiteX1154" fmla="*/ 3489809 w 4067845"/>
              <a:gd name="connsiteY1154" fmla="*/ 3167371 h 4657302"/>
              <a:gd name="connsiteX1155" fmla="*/ 3509216 w 4067845"/>
              <a:gd name="connsiteY1155" fmla="*/ 3176521 h 4657302"/>
              <a:gd name="connsiteX1156" fmla="*/ 3528625 w 4067845"/>
              <a:gd name="connsiteY1156" fmla="*/ 3185670 h 4657302"/>
              <a:gd name="connsiteX1157" fmla="*/ 3553867 w 4067845"/>
              <a:gd name="connsiteY1157" fmla="*/ 3214351 h 4657302"/>
              <a:gd name="connsiteX1158" fmla="*/ 3614705 w 4067845"/>
              <a:gd name="connsiteY1158" fmla="*/ 3247331 h 4657302"/>
              <a:gd name="connsiteX1159" fmla="*/ 3668937 w 4067845"/>
              <a:gd name="connsiteY1159" fmla="*/ 3290820 h 4657302"/>
              <a:gd name="connsiteX1160" fmla="*/ 3688283 w 4067845"/>
              <a:gd name="connsiteY1160" fmla="*/ 3307464 h 4657302"/>
              <a:gd name="connsiteX1161" fmla="*/ 3707630 w 4067845"/>
              <a:gd name="connsiteY1161" fmla="*/ 3324106 h 4657302"/>
              <a:gd name="connsiteX1162" fmla="*/ 3741557 w 4067845"/>
              <a:gd name="connsiteY1162" fmla="*/ 3353756 h 4657302"/>
              <a:gd name="connsiteX1163" fmla="*/ 3761227 w 4067845"/>
              <a:gd name="connsiteY1163" fmla="*/ 3362871 h 4657302"/>
              <a:gd name="connsiteX1164" fmla="*/ 3782473 w 4067845"/>
              <a:gd name="connsiteY1164" fmla="*/ 3371775 h 4657302"/>
              <a:gd name="connsiteX1165" fmla="*/ 3806448 w 4067845"/>
              <a:gd name="connsiteY1165" fmla="*/ 3395011 h 4657302"/>
              <a:gd name="connsiteX1166" fmla="*/ 3833363 w 4067845"/>
              <a:gd name="connsiteY1166" fmla="*/ 3416249 h 4657302"/>
              <a:gd name="connsiteX1167" fmla="*/ 3833044 w 4067845"/>
              <a:gd name="connsiteY1167" fmla="*/ 3427786 h 4657302"/>
              <a:gd name="connsiteX1168" fmla="*/ 3827786 w 4067845"/>
              <a:gd name="connsiteY1168" fmla="*/ 3438383 h 4657302"/>
              <a:gd name="connsiteX1169" fmla="*/ 3800802 w 4067845"/>
              <a:gd name="connsiteY1169" fmla="*/ 3476228 h 4657302"/>
              <a:gd name="connsiteX1170" fmla="*/ 3794166 w 4067845"/>
              <a:gd name="connsiteY1170" fmla="*/ 3490487 h 4657302"/>
              <a:gd name="connsiteX1171" fmla="*/ 3787108 w 4067845"/>
              <a:gd name="connsiteY1171" fmla="*/ 3501593 h 4657302"/>
              <a:gd name="connsiteX1172" fmla="*/ 3791192 w 4067845"/>
              <a:gd name="connsiteY1172" fmla="*/ 3506123 h 4657302"/>
              <a:gd name="connsiteX1173" fmla="*/ 3796640 w 4067845"/>
              <a:gd name="connsiteY1173" fmla="*/ 3508865 h 4657302"/>
              <a:gd name="connsiteX1174" fmla="*/ 3807252 w 4067845"/>
              <a:gd name="connsiteY1174" fmla="*/ 3526148 h 4657302"/>
              <a:gd name="connsiteX1175" fmla="*/ 3822164 w 4067845"/>
              <a:gd name="connsiteY1175" fmla="*/ 3539645 h 4657302"/>
              <a:gd name="connsiteX1176" fmla="*/ 3832182 w 4067845"/>
              <a:gd name="connsiteY1176" fmla="*/ 3542575 h 4657302"/>
              <a:gd name="connsiteX1177" fmla="*/ 3836745 w 4067845"/>
              <a:gd name="connsiteY1177" fmla="*/ 3552652 h 4657302"/>
              <a:gd name="connsiteX1178" fmla="*/ 3837027 w 4067845"/>
              <a:gd name="connsiteY1178" fmla="*/ 3554752 h 4657302"/>
              <a:gd name="connsiteX1179" fmla="*/ 3859884 w 4067845"/>
              <a:gd name="connsiteY1179" fmla="*/ 3563707 h 4657302"/>
              <a:gd name="connsiteX1180" fmla="*/ 3872772 w 4067845"/>
              <a:gd name="connsiteY1180" fmla="*/ 3582019 h 4657302"/>
              <a:gd name="connsiteX1181" fmla="*/ 3872666 w 4067845"/>
              <a:gd name="connsiteY1181" fmla="*/ 3595132 h 4657302"/>
              <a:gd name="connsiteX1182" fmla="*/ 3860048 w 4067845"/>
              <a:gd name="connsiteY1182" fmla="*/ 3598701 h 4657302"/>
              <a:gd name="connsiteX1183" fmla="*/ 3835919 w 4067845"/>
              <a:gd name="connsiteY1183" fmla="*/ 3594195 h 4657302"/>
              <a:gd name="connsiteX1184" fmla="*/ 3827573 w 4067845"/>
              <a:gd name="connsiteY1184" fmla="*/ 3611624 h 4657302"/>
              <a:gd name="connsiteX1185" fmla="*/ 3805759 w 4067845"/>
              <a:gd name="connsiteY1185" fmla="*/ 3640218 h 4657302"/>
              <a:gd name="connsiteX1186" fmla="*/ 3768699 w 4067845"/>
              <a:gd name="connsiteY1186" fmla="*/ 3640928 h 4657302"/>
              <a:gd name="connsiteX1187" fmla="*/ 3733214 w 4067845"/>
              <a:gd name="connsiteY1187" fmla="*/ 3641426 h 4657302"/>
              <a:gd name="connsiteX1188" fmla="*/ 3723844 w 4067845"/>
              <a:gd name="connsiteY1188" fmla="*/ 3651239 h 4657302"/>
              <a:gd name="connsiteX1189" fmla="*/ 3709838 w 4067845"/>
              <a:gd name="connsiteY1189" fmla="*/ 3650451 h 4657302"/>
              <a:gd name="connsiteX1190" fmla="*/ 3695408 w 4067845"/>
              <a:gd name="connsiteY1190" fmla="*/ 3646512 h 4657302"/>
              <a:gd name="connsiteX1191" fmla="*/ 3675899 w 4067845"/>
              <a:gd name="connsiteY1191" fmla="*/ 3640583 h 4657302"/>
              <a:gd name="connsiteX1192" fmla="*/ 3675257 w 4067845"/>
              <a:gd name="connsiteY1192" fmla="*/ 3640334 h 4657302"/>
              <a:gd name="connsiteX1193" fmla="*/ 3670084 w 4067845"/>
              <a:gd name="connsiteY1193" fmla="*/ 3647589 h 4657302"/>
              <a:gd name="connsiteX1194" fmla="*/ 3663449 w 4067845"/>
              <a:gd name="connsiteY1194" fmla="*/ 3661846 h 4657302"/>
              <a:gd name="connsiteX1195" fmla="*/ 3656390 w 4067845"/>
              <a:gd name="connsiteY1195" fmla="*/ 3672954 h 4657302"/>
              <a:gd name="connsiteX1196" fmla="*/ 3660474 w 4067845"/>
              <a:gd name="connsiteY1196" fmla="*/ 3677483 h 4657302"/>
              <a:gd name="connsiteX1197" fmla="*/ 3665921 w 4067845"/>
              <a:gd name="connsiteY1197" fmla="*/ 3680225 h 4657302"/>
              <a:gd name="connsiteX1198" fmla="*/ 3676534 w 4067845"/>
              <a:gd name="connsiteY1198" fmla="*/ 3697508 h 4657302"/>
              <a:gd name="connsiteX1199" fmla="*/ 3691446 w 4067845"/>
              <a:gd name="connsiteY1199" fmla="*/ 3711005 h 4657302"/>
              <a:gd name="connsiteX1200" fmla="*/ 3701463 w 4067845"/>
              <a:gd name="connsiteY1200" fmla="*/ 3713934 h 4657302"/>
              <a:gd name="connsiteX1201" fmla="*/ 3706027 w 4067845"/>
              <a:gd name="connsiteY1201" fmla="*/ 3724012 h 4657302"/>
              <a:gd name="connsiteX1202" fmla="*/ 3706309 w 4067845"/>
              <a:gd name="connsiteY1202" fmla="*/ 3726112 h 4657302"/>
              <a:gd name="connsiteX1203" fmla="*/ 3729165 w 4067845"/>
              <a:gd name="connsiteY1203" fmla="*/ 3735067 h 4657302"/>
              <a:gd name="connsiteX1204" fmla="*/ 3742054 w 4067845"/>
              <a:gd name="connsiteY1204" fmla="*/ 3753380 h 4657302"/>
              <a:gd name="connsiteX1205" fmla="*/ 3741948 w 4067845"/>
              <a:gd name="connsiteY1205" fmla="*/ 3766491 h 4657302"/>
              <a:gd name="connsiteX1206" fmla="*/ 3729329 w 4067845"/>
              <a:gd name="connsiteY1206" fmla="*/ 3770060 h 4657302"/>
              <a:gd name="connsiteX1207" fmla="*/ 3705201 w 4067845"/>
              <a:gd name="connsiteY1207" fmla="*/ 3765555 h 4657302"/>
              <a:gd name="connsiteX1208" fmla="*/ 3696854 w 4067845"/>
              <a:gd name="connsiteY1208" fmla="*/ 3782983 h 4657302"/>
              <a:gd name="connsiteX1209" fmla="*/ 3691829 w 4067845"/>
              <a:gd name="connsiteY1209" fmla="*/ 3789572 h 4657302"/>
              <a:gd name="connsiteX1210" fmla="*/ 3693569 w 4067845"/>
              <a:gd name="connsiteY1210" fmla="*/ 3791068 h 4657302"/>
              <a:gd name="connsiteX1211" fmla="*/ 3727495 w 4067845"/>
              <a:gd name="connsiteY1211" fmla="*/ 3820718 h 4657302"/>
              <a:gd name="connsiteX1212" fmla="*/ 3747165 w 4067845"/>
              <a:gd name="connsiteY1212" fmla="*/ 3829833 h 4657302"/>
              <a:gd name="connsiteX1213" fmla="*/ 3768411 w 4067845"/>
              <a:gd name="connsiteY1213" fmla="*/ 3838736 h 4657302"/>
              <a:gd name="connsiteX1214" fmla="*/ 3792386 w 4067845"/>
              <a:gd name="connsiteY1214" fmla="*/ 3861973 h 4657302"/>
              <a:gd name="connsiteX1215" fmla="*/ 3819301 w 4067845"/>
              <a:gd name="connsiteY1215" fmla="*/ 3883211 h 4657302"/>
              <a:gd name="connsiteX1216" fmla="*/ 3818982 w 4067845"/>
              <a:gd name="connsiteY1216" fmla="*/ 3894747 h 4657302"/>
              <a:gd name="connsiteX1217" fmla="*/ 3813725 w 4067845"/>
              <a:gd name="connsiteY1217" fmla="*/ 3905345 h 4657302"/>
              <a:gd name="connsiteX1218" fmla="*/ 3786741 w 4067845"/>
              <a:gd name="connsiteY1218" fmla="*/ 3943190 h 4657302"/>
              <a:gd name="connsiteX1219" fmla="*/ 3780105 w 4067845"/>
              <a:gd name="connsiteY1219" fmla="*/ 3957449 h 4657302"/>
              <a:gd name="connsiteX1220" fmla="*/ 3773047 w 4067845"/>
              <a:gd name="connsiteY1220" fmla="*/ 3968556 h 4657302"/>
              <a:gd name="connsiteX1221" fmla="*/ 3777131 w 4067845"/>
              <a:gd name="connsiteY1221" fmla="*/ 3973084 h 4657302"/>
              <a:gd name="connsiteX1222" fmla="*/ 3782578 w 4067845"/>
              <a:gd name="connsiteY1222" fmla="*/ 3975826 h 4657302"/>
              <a:gd name="connsiteX1223" fmla="*/ 3793191 w 4067845"/>
              <a:gd name="connsiteY1223" fmla="*/ 3993110 h 4657302"/>
              <a:gd name="connsiteX1224" fmla="*/ 3808103 w 4067845"/>
              <a:gd name="connsiteY1224" fmla="*/ 4006608 h 4657302"/>
              <a:gd name="connsiteX1225" fmla="*/ 3818120 w 4067845"/>
              <a:gd name="connsiteY1225" fmla="*/ 4009537 h 4657302"/>
              <a:gd name="connsiteX1226" fmla="*/ 3822683 w 4067845"/>
              <a:gd name="connsiteY1226" fmla="*/ 4019614 h 4657302"/>
              <a:gd name="connsiteX1227" fmla="*/ 3822966 w 4067845"/>
              <a:gd name="connsiteY1227" fmla="*/ 4021714 h 4657302"/>
              <a:gd name="connsiteX1228" fmla="*/ 3845822 w 4067845"/>
              <a:gd name="connsiteY1228" fmla="*/ 4030668 h 4657302"/>
              <a:gd name="connsiteX1229" fmla="*/ 3858711 w 4067845"/>
              <a:gd name="connsiteY1229" fmla="*/ 4048981 h 4657302"/>
              <a:gd name="connsiteX1230" fmla="*/ 3858605 w 4067845"/>
              <a:gd name="connsiteY1230" fmla="*/ 4062094 h 4657302"/>
              <a:gd name="connsiteX1231" fmla="*/ 3845986 w 4067845"/>
              <a:gd name="connsiteY1231" fmla="*/ 4065662 h 4657302"/>
              <a:gd name="connsiteX1232" fmla="*/ 3821858 w 4067845"/>
              <a:gd name="connsiteY1232" fmla="*/ 4061157 h 4657302"/>
              <a:gd name="connsiteX1233" fmla="*/ 3813511 w 4067845"/>
              <a:gd name="connsiteY1233" fmla="*/ 4078586 h 4657302"/>
              <a:gd name="connsiteX1234" fmla="*/ 3791697 w 4067845"/>
              <a:gd name="connsiteY1234" fmla="*/ 4107180 h 4657302"/>
              <a:gd name="connsiteX1235" fmla="*/ 3787257 w 4067845"/>
              <a:gd name="connsiteY1235" fmla="*/ 4107265 h 4657302"/>
              <a:gd name="connsiteX1236" fmla="*/ 3808863 w 4067845"/>
              <a:gd name="connsiteY1236" fmla="*/ 4118978 h 4657302"/>
              <a:gd name="connsiteX1237" fmla="*/ 3863095 w 4067845"/>
              <a:gd name="connsiteY1237" fmla="*/ 4162468 h 4657302"/>
              <a:gd name="connsiteX1238" fmla="*/ 3882441 w 4067845"/>
              <a:gd name="connsiteY1238" fmla="*/ 4179111 h 4657302"/>
              <a:gd name="connsiteX1239" fmla="*/ 3901788 w 4067845"/>
              <a:gd name="connsiteY1239" fmla="*/ 4195754 h 4657302"/>
              <a:gd name="connsiteX1240" fmla="*/ 3935715 w 4067845"/>
              <a:gd name="connsiteY1240" fmla="*/ 4225404 h 4657302"/>
              <a:gd name="connsiteX1241" fmla="*/ 3955385 w 4067845"/>
              <a:gd name="connsiteY1241" fmla="*/ 4234518 h 4657302"/>
              <a:gd name="connsiteX1242" fmla="*/ 3976631 w 4067845"/>
              <a:gd name="connsiteY1242" fmla="*/ 4243423 h 4657302"/>
              <a:gd name="connsiteX1243" fmla="*/ 4000606 w 4067845"/>
              <a:gd name="connsiteY1243" fmla="*/ 4266659 h 4657302"/>
              <a:gd name="connsiteX1244" fmla="*/ 4027521 w 4067845"/>
              <a:gd name="connsiteY1244" fmla="*/ 4287897 h 4657302"/>
              <a:gd name="connsiteX1245" fmla="*/ 4027202 w 4067845"/>
              <a:gd name="connsiteY1245" fmla="*/ 4299434 h 4657302"/>
              <a:gd name="connsiteX1246" fmla="*/ 4021945 w 4067845"/>
              <a:gd name="connsiteY1246" fmla="*/ 4310031 h 4657302"/>
              <a:gd name="connsiteX1247" fmla="*/ 3994960 w 4067845"/>
              <a:gd name="connsiteY1247" fmla="*/ 4347876 h 4657302"/>
              <a:gd name="connsiteX1248" fmla="*/ 3988325 w 4067845"/>
              <a:gd name="connsiteY1248" fmla="*/ 4362135 h 4657302"/>
              <a:gd name="connsiteX1249" fmla="*/ 3981266 w 4067845"/>
              <a:gd name="connsiteY1249" fmla="*/ 4373242 h 4657302"/>
              <a:gd name="connsiteX1250" fmla="*/ 3985350 w 4067845"/>
              <a:gd name="connsiteY1250" fmla="*/ 4377770 h 4657302"/>
              <a:gd name="connsiteX1251" fmla="*/ 3990797 w 4067845"/>
              <a:gd name="connsiteY1251" fmla="*/ 4380512 h 4657302"/>
              <a:gd name="connsiteX1252" fmla="*/ 4001410 w 4067845"/>
              <a:gd name="connsiteY1252" fmla="*/ 4397795 h 4657302"/>
              <a:gd name="connsiteX1253" fmla="*/ 4016322 w 4067845"/>
              <a:gd name="connsiteY1253" fmla="*/ 4411293 h 4657302"/>
              <a:gd name="connsiteX1254" fmla="*/ 4026340 w 4067845"/>
              <a:gd name="connsiteY1254" fmla="*/ 4414223 h 4657302"/>
              <a:gd name="connsiteX1255" fmla="*/ 4030903 w 4067845"/>
              <a:gd name="connsiteY1255" fmla="*/ 4424300 h 4657302"/>
              <a:gd name="connsiteX1256" fmla="*/ 4031185 w 4067845"/>
              <a:gd name="connsiteY1256" fmla="*/ 4426400 h 4657302"/>
              <a:gd name="connsiteX1257" fmla="*/ 4054042 w 4067845"/>
              <a:gd name="connsiteY1257" fmla="*/ 4435354 h 4657302"/>
              <a:gd name="connsiteX1258" fmla="*/ 4066931 w 4067845"/>
              <a:gd name="connsiteY1258" fmla="*/ 4453667 h 4657302"/>
              <a:gd name="connsiteX1259" fmla="*/ 4066824 w 4067845"/>
              <a:gd name="connsiteY1259" fmla="*/ 4466780 h 4657302"/>
              <a:gd name="connsiteX1260" fmla="*/ 4054206 w 4067845"/>
              <a:gd name="connsiteY1260" fmla="*/ 4470348 h 4657302"/>
              <a:gd name="connsiteX1261" fmla="*/ 4030077 w 4067845"/>
              <a:gd name="connsiteY1261" fmla="*/ 4465843 h 4657302"/>
              <a:gd name="connsiteX1262" fmla="*/ 4021731 w 4067845"/>
              <a:gd name="connsiteY1262" fmla="*/ 4483272 h 4657302"/>
              <a:gd name="connsiteX1263" fmla="*/ 3999916 w 4067845"/>
              <a:gd name="connsiteY1263" fmla="*/ 4511867 h 4657302"/>
              <a:gd name="connsiteX1264" fmla="*/ 3962858 w 4067845"/>
              <a:gd name="connsiteY1264" fmla="*/ 4512576 h 4657302"/>
              <a:gd name="connsiteX1265" fmla="*/ 3927373 w 4067845"/>
              <a:gd name="connsiteY1265" fmla="*/ 4513074 h 4657302"/>
              <a:gd name="connsiteX1266" fmla="*/ 3918001 w 4067845"/>
              <a:gd name="connsiteY1266" fmla="*/ 4522887 h 4657302"/>
              <a:gd name="connsiteX1267" fmla="*/ 3903995 w 4067845"/>
              <a:gd name="connsiteY1267" fmla="*/ 4522099 h 4657302"/>
              <a:gd name="connsiteX1268" fmla="*/ 3889566 w 4067845"/>
              <a:gd name="connsiteY1268" fmla="*/ 4518159 h 4657302"/>
              <a:gd name="connsiteX1269" fmla="*/ 3870058 w 4067845"/>
              <a:gd name="connsiteY1269" fmla="*/ 4512231 h 4657302"/>
              <a:gd name="connsiteX1270" fmla="*/ 3853700 w 4067845"/>
              <a:gd name="connsiteY1270" fmla="*/ 4505878 h 4657302"/>
              <a:gd name="connsiteX1271" fmla="*/ 3833665 w 4067845"/>
              <a:gd name="connsiteY1271" fmla="*/ 4500020 h 4657302"/>
              <a:gd name="connsiteX1272" fmla="*/ 3826234 w 4067845"/>
              <a:gd name="connsiteY1272" fmla="*/ 4492466 h 4657302"/>
              <a:gd name="connsiteX1273" fmla="*/ 3801152 w 4067845"/>
              <a:gd name="connsiteY1273" fmla="*/ 4480872 h 4657302"/>
              <a:gd name="connsiteX1274" fmla="*/ 3795208 w 4067845"/>
              <a:gd name="connsiteY1274" fmla="*/ 4488354 h 4657302"/>
              <a:gd name="connsiteX1275" fmla="*/ 3785479 w 4067845"/>
              <a:gd name="connsiteY1275" fmla="*/ 4491534 h 4657302"/>
              <a:gd name="connsiteX1276" fmla="*/ 3786487 w 4067845"/>
              <a:gd name="connsiteY1276" fmla="*/ 4514921 h 4657302"/>
              <a:gd name="connsiteX1277" fmla="*/ 3778273 w 4067845"/>
              <a:gd name="connsiteY1277" fmla="*/ 4516026 h 4657302"/>
              <a:gd name="connsiteX1278" fmla="*/ 3788064 w 4067845"/>
              <a:gd name="connsiteY1278" fmla="*/ 4531971 h 4657302"/>
              <a:gd name="connsiteX1279" fmla="*/ 3802977 w 4067845"/>
              <a:gd name="connsiteY1279" fmla="*/ 4545469 h 4657302"/>
              <a:gd name="connsiteX1280" fmla="*/ 3812994 w 4067845"/>
              <a:gd name="connsiteY1280" fmla="*/ 4548399 h 4657302"/>
              <a:gd name="connsiteX1281" fmla="*/ 3817558 w 4067845"/>
              <a:gd name="connsiteY1281" fmla="*/ 4558476 h 4657302"/>
              <a:gd name="connsiteX1282" fmla="*/ 3817840 w 4067845"/>
              <a:gd name="connsiteY1282" fmla="*/ 4560576 h 4657302"/>
              <a:gd name="connsiteX1283" fmla="*/ 3840696 w 4067845"/>
              <a:gd name="connsiteY1283" fmla="*/ 4569530 h 4657302"/>
              <a:gd name="connsiteX1284" fmla="*/ 3853585 w 4067845"/>
              <a:gd name="connsiteY1284" fmla="*/ 4587843 h 4657302"/>
              <a:gd name="connsiteX1285" fmla="*/ 3853479 w 4067845"/>
              <a:gd name="connsiteY1285" fmla="*/ 4600956 h 4657302"/>
              <a:gd name="connsiteX1286" fmla="*/ 3840860 w 4067845"/>
              <a:gd name="connsiteY1286" fmla="*/ 4604524 h 4657302"/>
              <a:gd name="connsiteX1287" fmla="*/ 3816731 w 4067845"/>
              <a:gd name="connsiteY1287" fmla="*/ 4600020 h 4657302"/>
              <a:gd name="connsiteX1288" fmla="*/ 3808385 w 4067845"/>
              <a:gd name="connsiteY1288" fmla="*/ 4617448 h 4657302"/>
              <a:gd name="connsiteX1289" fmla="*/ 3786571 w 4067845"/>
              <a:gd name="connsiteY1289" fmla="*/ 4646043 h 4657302"/>
              <a:gd name="connsiteX1290" fmla="*/ 3749512 w 4067845"/>
              <a:gd name="connsiteY1290" fmla="*/ 4646753 h 4657302"/>
              <a:gd name="connsiteX1291" fmla="*/ 3714027 w 4067845"/>
              <a:gd name="connsiteY1291" fmla="*/ 4647250 h 4657302"/>
              <a:gd name="connsiteX1292" fmla="*/ 3704656 w 4067845"/>
              <a:gd name="connsiteY1292" fmla="*/ 4657064 h 4657302"/>
              <a:gd name="connsiteX1293" fmla="*/ 3690650 w 4067845"/>
              <a:gd name="connsiteY1293" fmla="*/ 4656276 h 4657302"/>
              <a:gd name="connsiteX1294" fmla="*/ 3676221 w 4067845"/>
              <a:gd name="connsiteY1294" fmla="*/ 4652335 h 4657302"/>
              <a:gd name="connsiteX1295" fmla="*/ 3656712 w 4067845"/>
              <a:gd name="connsiteY1295" fmla="*/ 4646407 h 4657302"/>
              <a:gd name="connsiteX1296" fmla="*/ 3640354 w 4067845"/>
              <a:gd name="connsiteY1296" fmla="*/ 4640055 h 4657302"/>
              <a:gd name="connsiteX1297" fmla="*/ 3620320 w 4067845"/>
              <a:gd name="connsiteY1297" fmla="*/ 4634196 h 4657302"/>
              <a:gd name="connsiteX1298" fmla="*/ 3612888 w 4067845"/>
              <a:gd name="connsiteY1298" fmla="*/ 4626642 h 4657302"/>
              <a:gd name="connsiteX1299" fmla="*/ 3587807 w 4067845"/>
              <a:gd name="connsiteY1299" fmla="*/ 4615048 h 4657302"/>
              <a:gd name="connsiteX1300" fmla="*/ 3581863 w 4067845"/>
              <a:gd name="connsiteY1300" fmla="*/ 4622531 h 4657302"/>
              <a:gd name="connsiteX1301" fmla="*/ 3572133 w 4067845"/>
              <a:gd name="connsiteY1301" fmla="*/ 4625710 h 4657302"/>
              <a:gd name="connsiteX1302" fmla="*/ 3573142 w 4067845"/>
              <a:gd name="connsiteY1302" fmla="*/ 4649097 h 4657302"/>
              <a:gd name="connsiteX1303" fmla="*/ 3560539 w 4067845"/>
              <a:gd name="connsiteY1303" fmla="*/ 4650793 h 4657302"/>
              <a:gd name="connsiteX1304" fmla="*/ 3548906 w 4067845"/>
              <a:gd name="connsiteY1304" fmla="*/ 4643804 h 4657302"/>
              <a:gd name="connsiteX1305" fmla="*/ 3506455 w 4067845"/>
              <a:gd name="connsiteY1305" fmla="*/ 4630269 h 4657302"/>
              <a:gd name="connsiteX1306" fmla="*/ 3464005 w 4067845"/>
              <a:gd name="connsiteY1306" fmla="*/ 4616735 h 4657302"/>
              <a:gd name="connsiteX1307" fmla="*/ 3449612 w 4067845"/>
              <a:gd name="connsiteY1307" fmla="*/ 4599159 h 4657302"/>
              <a:gd name="connsiteX1308" fmla="*/ 3427978 w 4067845"/>
              <a:gd name="connsiteY1308" fmla="*/ 4587368 h 4657302"/>
              <a:gd name="connsiteX1309" fmla="*/ 3420547 w 4067845"/>
              <a:gd name="connsiteY1309" fmla="*/ 4579814 h 4657302"/>
              <a:gd name="connsiteX1310" fmla="*/ 3406001 w 4067845"/>
              <a:gd name="connsiteY1310" fmla="*/ 4580970 h 4657302"/>
              <a:gd name="connsiteX1311" fmla="*/ 3397847 w 4067845"/>
              <a:gd name="connsiteY1311" fmla="*/ 4570037 h 4657302"/>
              <a:gd name="connsiteX1312" fmla="*/ 3397282 w 4067845"/>
              <a:gd name="connsiteY1312" fmla="*/ 4565837 h 4657302"/>
              <a:gd name="connsiteX1313" fmla="*/ 3377047 w 4067845"/>
              <a:gd name="connsiteY1313" fmla="*/ 4552521 h 4657302"/>
              <a:gd name="connsiteX1314" fmla="*/ 3355236 w 4067845"/>
              <a:gd name="connsiteY1314" fmla="*/ 4539417 h 4657302"/>
              <a:gd name="connsiteX1315" fmla="*/ 3344574 w 4067845"/>
              <a:gd name="connsiteY1315" fmla="*/ 4523745 h 4657302"/>
              <a:gd name="connsiteX1316" fmla="*/ 3290051 w 4067845"/>
              <a:gd name="connsiteY1316" fmla="*/ 4501945 h 4657302"/>
              <a:gd name="connsiteX1317" fmla="*/ 3239195 w 4067845"/>
              <a:gd name="connsiteY1317" fmla="*/ 4471631 h 4657302"/>
              <a:gd name="connsiteX1318" fmla="*/ 3225261 w 4067845"/>
              <a:gd name="connsiteY1318" fmla="*/ 4457469 h 4657302"/>
              <a:gd name="connsiteX1319" fmla="*/ 3204299 w 4067845"/>
              <a:gd name="connsiteY1319" fmla="*/ 4450665 h 4657302"/>
              <a:gd name="connsiteX1320" fmla="*/ 3186674 w 4067845"/>
              <a:gd name="connsiteY1320" fmla="*/ 4438870 h 4657302"/>
              <a:gd name="connsiteX1321" fmla="*/ 3168837 w 4067845"/>
              <a:gd name="connsiteY1321" fmla="*/ 4425499 h 4657302"/>
              <a:gd name="connsiteX1322" fmla="*/ 3162708 w 4067845"/>
              <a:gd name="connsiteY1322" fmla="*/ 4423651 h 4657302"/>
              <a:gd name="connsiteX1323" fmla="*/ 3159306 w 4067845"/>
              <a:gd name="connsiteY1323" fmla="*/ 4418229 h 4657302"/>
              <a:gd name="connsiteX1324" fmla="*/ 3160275 w 4067845"/>
              <a:gd name="connsiteY1324" fmla="*/ 4409544 h 4657302"/>
              <a:gd name="connsiteX1325" fmla="*/ 3170756 w 4067845"/>
              <a:gd name="connsiteY1325" fmla="*/ 4419896 h 4657302"/>
              <a:gd name="connsiteX1326" fmla="*/ 3183539 w 4067845"/>
              <a:gd name="connsiteY1326" fmla="*/ 4423522 h 4657302"/>
              <a:gd name="connsiteX1327" fmla="*/ 3186293 w 4067845"/>
              <a:gd name="connsiteY1327" fmla="*/ 4412191 h 4657302"/>
              <a:gd name="connsiteX1328" fmla="*/ 3188833 w 4067845"/>
              <a:gd name="connsiteY1328" fmla="*/ 4399286 h 4657302"/>
              <a:gd name="connsiteX1329" fmla="*/ 3170617 w 4067845"/>
              <a:gd name="connsiteY1329" fmla="*/ 4391045 h 4657302"/>
              <a:gd name="connsiteX1330" fmla="*/ 3148967 w 4067845"/>
              <a:gd name="connsiteY1330" fmla="*/ 4381128 h 4657302"/>
              <a:gd name="connsiteX1331" fmla="*/ 3127318 w 4067845"/>
              <a:gd name="connsiteY1331" fmla="*/ 4371209 h 4657302"/>
              <a:gd name="connsiteX1332" fmla="*/ 3088626 w 4067845"/>
              <a:gd name="connsiteY1332" fmla="*/ 4337923 h 4657302"/>
              <a:gd name="connsiteX1333" fmla="*/ 3065456 w 4067845"/>
              <a:gd name="connsiteY1333" fmla="*/ 4330617 h 4657302"/>
              <a:gd name="connsiteX1334" fmla="*/ 3054982 w 4067845"/>
              <a:gd name="connsiteY1334" fmla="*/ 4310375 h 4657302"/>
              <a:gd name="connsiteX1335" fmla="*/ 3029494 w 4067845"/>
              <a:gd name="connsiteY1335" fmla="*/ 4311665 h 4657302"/>
              <a:gd name="connsiteX1336" fmla="*/ 3018144 w 4067845"/>
              <a:gd name="connsiteY1336" fmla="*/ 4306777 h 4657302"/>
              <a:gd name="connsiteX1337" fmla="*/ 3015234 w 4067845"/>
              <a:gd name="connsiteY1337" fmla="*/ 4332829 h 4657302"/>
              <a:gd name="connsiteX1338" fmla="*/ 2993100 w 4067845"/>
              <a:gd name="connsiteY1338" fmla="*/ 4327254 h 4657302"/>
              <a:gd name="connsiteX1339" fmla="*/ 2970966 w 4067845"/>
              <a:gd name="connsiteY1339" fmla="*/ 4321678 h 4657302"/>
              <a:gd name="connsiteX1340" fmla="*/ 2952569 w 4067845"/>
              <a:gd name="connsiteY1340" fmla="*/ 4308115 h 4657302"/>
              <a:gd name="connsiteX1341" fmla="*/ 2931868 w 4067845"/>
              <a:gd name="connsiteY1341" fmla="*/ 4301277 h 4657302"/>
              <a:gd name="connsiteX1342" fmla="*/ 2930298 w 4067845"/>
              <a:gd name="connsiteY1342" fmla="*/ 4291598 h 4657302"/>
              <a:gd name="connsiteX1343" fmla="*/ 2921489 w 4067845"/>
              <a:gd name="connsiteY1343" fmla="*/ 4287705 h 4657302"/>
              <a:gd name="connsiteX1344" fmla="*/ 2903292 w 4067845"/>
              <a:gd name="connsiteY1344" fmla="*/ 4281600 h 4657302"/>
              <a:gd name="connsiteX1345" fmla="*/ 2896124 w 4067845"/>
              <a:gd name="connsiteY1345" fmla="*/ 4274010 h 4657302"/>
              <a:gd name="connsiteX1346" fmla="*/ 2889297 w 4067845"/>
              <a:gd name="connsiteY1346" fmla="*/ 4274928 h 4657302"/>
              <a:gd name="connsiteX1347" fmla="*/ 2884774 w 4067845"/>
              <a:gd name="connsiteY1347" fmla="*/ 4269122 h 4657302"/>
              <a:gd name="connsiteX1348" fmla="*/ 2875242 w 4067845"/>
              <a:gd name="connsiteY1348" fmla="*/ 4261850 h 4657302"/>
              <a:gd name="connsiteX1349" fmla="*/ 2873546 w 4067845"/>
              <a:gd name="connsiteY1349" fmla="*/ 4249249 h 4657302"/>
              <a:gd name="connsiteX1350" fmla="*/ 2857148 w 4067845"/>
              <a:gd name="connsiteY1350" fmla="*/ 4238623 h 4657302"/>
              <a:gd name="connsiteX1351" fmla="*/ 2841476 w 4067845"/>
              <a:gd name="connsiteY1351" fmla="*/ 4249287 h 4657302"/>
              <a:gd name="connsiteX1352" fmla="*/ 2838346 w 4067845"/>
              <a:gd name="connsiteY1352" fmla="*/ 4237946 h 4657302"/>
              <a:gd name="connsiteX1353" fmla="*/ 2826613 w 4067845"/>
              <a:gd name="connsiteY1353" fmla="*/ 4234179 h 4657302"/>
              <a:gd name="connsiteX1354" fmla="*/ 2797431 w 4067845"/>
              <a:gd name="connsiteY1354" fmla="*/ 4219928 h 4657302"/>
              <a:gd name="connsiteX1355" fmla="*/ 2770551 w 4067845"/>
              <a:gd name="connsiteY1355" fmla="*/ 4198953 h 4657302"/>
              <a:gd name="connsiteX1356" fmla="*/ 2774874 w 4067845"/>
              <a:gd name="connsiteY1356" fmla="*/ 4183403 h 4657302"/>
              <a:gd name="connsiteX1357" fmla="*/ 2774462 w 4067845"/>
              <a:gd name="connsiteY1357" fmla="*/ 4174371 h 4657302"/>
              <a:gd name="connsiteX1358" fmla="*/ 2779198 w 4067845"/>
              <a:gd name="connsiteY1358" fmla="*/ 4167851 h 4657302"/>
              <a:gd name="connsiteX1359" fmla="*/ 2781297 w 4067845"/>
              <a:gd name="connsiteY1359" fmla="*/ 4167569 h 4657302"/>
              <a:gd name="connsiteX1360" fmla="*/ 2784767 w 4067845"/>
              <a:gd name="connsiteY1360" fmla="*/ 4169509 h 4657302"/>
              <a:gd name="connsiteX1361" fmla="*/ 2788446 w 4067845"/>
              <a:gd name="connsiteY1361" fmla="*/ 4173022 h 4657302"/>
              <a:gd name="connsiteX1362" fmla="*/ 2793400 w 4067845"/>
              <a:gd name="connsiteY1362" fmla="*/ 4172089 h 4657302"/>
              <a:gd name="connsiteX1363" fmla="*/ 2796566 w 4067845"/>
              <a:gd name="connsiteY1363" fmla="*/ 4169792 h 4657302"/>
              <a:gd name="connsiteX1364" fmla="*/ 2790296 w 4067845"/>
              <a:gd name="connsiteY1364" fmla="*/ 4166893 h 4657302"/>
              <a:gd name="connsiteX1365" fmla="*/ 2781297 w 4067845"/>
              <a:gd name="connsiteY1365" fmla="*/ 4167569 h 4657302"/>
              <a:gd name="connsiteX1366" fmla="*/ 2779318 w 4067845"/>
              <a:gd name="connsiteY1366" fmla="*/ 4166767 h 4657302"/>
              <a:gd name="connsiteX1367" fmla="*/ 2778914 w 4067845"/>
              <a:gd name="connsiteY1367" fmla="*/ 4165752 h 4657302"/>
              <a:gd name="connsiteX1368" fmla="*/ 2783425 w 4067845"/>
              <a:gd name="connsiteY1368" fmla="*/ 4159532 h 4657302"/>
              <a:gd name="connsiteX1369" fmla="*/ 2783760 w 4067845"/>
              <a:gd name="connsiteY1369" fmla="*/ 4158924 h 4657302"/>
              <a:gd name="connsiteX1370" fmla="*/ 2776826 w 4067845"/>
              <a:gd name="connsiteY1370" fmla="*/ 4149628 h 4657302"/>
              <a:gd name="connsiteX1371" fmla="*/ 2776645 w 4067845"/>
              <a:gd name="connsiteY1371" fmla="*/ 4148284 h 4657302"/>
              <a:gd name="connsiteX1372" fmla="*/ 2769808 w 4067845"/>
              <a:gd name="connsiteY1372" fmla="*/ 4141182 h 4657302"/>
              <a:gd name="connsiteX1373" fmla="*/ 2756026 w 4067845"/>
              <a:gd name="connsiteY1373" fmla="*/ 4132112 h 4657302"/>
              <a:gd name="connsiteX1374" fmla="*/ 2744923 w 4067845"/>
              <a:gd name="connsiteY1374" fmla="*/ 4125442 h 4657302"/>
              <a:gd name="connsiteX1375" fmla="*/ 2741192 w 4067845"/>
              <a:gd name="connsiteY1375" fmla="*/ 4123782 h 4657302"/>
              <a:gd name="connsiteX1376" fmla="*/ 2729509 w 4067845"/>
              <a:gd name="connsiteY1376" fmla="*/ 4118405 h 4657302"/>
              <a:gd name="connsiteX1377" fmla="*/ 2716675 w 4067845"/>
              <a:gd name="connsiteY1377" fmla="*/ 4116389 h 4657302"/>
              <a:gd name="connsiteX1378" fmla="*/ 2711146 w 4067845"/>
              <a:gd name="connsiteY1378" fmla="*/ 4119004 h 4657302"/>
              <a:gd name="connsiteX1379" fmla="*/ 2709404 w 4067845"/>
              <a:gd name="connsiteY1379" fmla="*/ 4125921 h 4657302"/>
              <a:gd name="connsiteX1380" fmla="*/ 2728362 w 4067845"/>
              <a:gd name="connsiteY1380" fmla="*/ 4139676 h 4657302"/>
              <a:gd name="connsiteX1381" fmla="*/ 2747531 w 4067845"/>
              <a:gd name="connsiteY1381" fmla="*/ 4155006 h 4657302"/>
              <a:gd name="connsiteX1382" fmla="*/ 2756443 w 4067845"/>
              <a:gd name="connsiteY1382" fmla="*/ 4155677 h 4657302"/>
              <a:gd name="connsiteX1383" fmla="*/ 2761264 w 4067845"/>
              <a:gd name="connsiteY1383" fmla="*/ 4161711 h 4657302"/>
              <a:gd name="connsiteX1384" fmla="*/ 2760673 w 4067845"/>
              <a:gd name="connsiteY1384" fmla="*/ 4179166 h 4657302"/>
              <a:gd name="connsiteX1385" fmla="*/ 2754718 w 4067845"/>
              <a:gd name="connsiteY1385" fmla="*/ 4192530 h 4657302"/>
              <a:gd name="connsiteX1386" fmla="*/ 2722123 w 4067845"/>
              <a:gd name="connsiteY1386" fmla="*/ 4178738 h 4657302"/>
              <a:gd name="connsiteX1387" fmla="*/ 2690255 w 4067845"/>
              <a:gd name="connsiteY1387" fmla="*/ 4158434 h 4657302"/>
              <a:gd name="connsiteX1388" fmla="*/ 2666587 w 4067845"/>
              <a:gd name="connsiteY1388" fmla="*/ 4157342 h 4657302"/>
              <a:gd name="connsiteX1389" fmla="*/ 2664507 w 4067845"/>
              <a:gd name="connsiteY1389" fmla="*/ 4145859 h 4657302"/>
              <a:gd name="connsiteX1390" fmla="*/ 2653823 w 4067845"/>
              <a:gd name="connsiteY1390" fmla="*/ 4141951 h 4657302"/>
              <a:gd name="connsiteX1391" fmla="*/ 2636623 w 4067845"/>
              <a:gd name="connsiteY1391" fmla="*/ 4133307 h 4657302"/>
              <a:gd name="connsiteX1392" fmla="*/ 2619210 w 4067845"/>
              <a:gd name="connsiteY1392" fmla="*/ 4123087 h 4657302"/>
              <a:gd name="connsiteX1393" fmla="*/ 2599176 w 4067845"/>
              <a:gd name="connsiteY1393" fmla="*/ 4117228 h 4657302"/>
              <a:gd name="connsiteX1394" fmla="*/ 2573933 w 4067845"/>
              <a:gd name="connsiteY1394" fmla="*/ 4088549 h 4657302"/>
              <a:gd name="connsiteX1395" fmla="*/ 2554950 w 4067845"/>
              <a:gd name="connsiteY1395" fmla="*/ 4082549 h 4657302"/>
              <a:gd name="connsiteX1396" fmla="*/ 2535965 w 4067845"/>
              <a:gd name="connsiteY1396" fmla="*/ 4076549 h 4657302"/>
              <a:gd name="connsiteX1397" fmla="*/ 2521385 w 4067845"/>
              <a:gd name="connsiteY1397" fmla="*/ 4063541 h 4657302"/>
              <a:gd name="connsiteX1398" fmla="*/ 2501352 w 4067845"/>
              <a:gd name="connsiteY1398" fmla="*/ 4057683 h 4657302"/>
              <a:gd name="connsiteX1399" fmla="*/ 2490284 w 4067845"/>
              <a:gd name="connsiteY1399" fmla="*/ 4054895 h 4657302"/>
              <a:gd name="connsiteX1400" fmla="*/ 2479218 w 4067845"/>
              <a:gd name="connsiteY1400" fmla="*/ 4052108 h 4657302"/>
              <a:gd name="connsiteX1401" fmla="*/ 2460718 w 4067845"/>
              <a:gd name="connsiteY1401" fmla="*/ 4041767 h 4657302"/>
              <a:gd name="connsiteX1402" fmla="*/ 2458912 w 4067845"/>
              <a:gd name="connsiteY1402" fmla="*/ 4038267 h 4657302"/>
              <a:gd name="connsiteX1403" fmla="*/ 2455953 w 4067845"/>
              <a:gd name="connsiteY1403" fmla="*/ 4038130 h 4657302"/>
              <a:gd name="connsiteX1404" fmla="*/ 2448338 w 4067845"/>
              <a:gd name="connsiteY1404" fmla="*/ 4039155 h 4657302"/>
              <a:gd name="connsiteX1405" fmla="*/ 2444603 w 4067845"/>
              <a:gd name="connsiteY1405" fmla="*/ 4033242 h 4657302"/>
              <a:gd name="connsiteX1406" fmla="*/ 2426836 w 4067845"/>
              <a:gd name="connsiteY1406" fmla="*/ 4020396 h 4657302"/>
              <a:gd name="connsiteX1407" fmla="*/ 2409706 w 4067845"/>
              <a:gd name="connsiteY1407" fmla="*/ 4012275 h 4657302"/>
              <a:gd name="connsiteX1408" fmla="*/ 2396944 w 4067845"/>
              <a:gd name="connsiteY1408" fmla="*/ 3996887 h 4657302"/>
              <a:gd name="connsiteX1409" fmla="*/ 2366580 w 4067845"/>
              <a:gd name="connsiteY1409" fmla="*/ 3989746 h 4657302"/>
              <a:gd name="connsiteX1410" fmla="*/ 2338095 w 4067845"/>
              <a:gd name="connsiteY1410" fmla="*/ 3972727 h 4657302"/>
              <a:gd name="connsiteX1411" fmla="*/ 2325685 w 4067845"/>
              <a:gd name="connsiteY1411" fmla="*/ 3973862 h 4657302"/>
              <a:gd name="connsiteX1412" fmla="*/ 2319878 w 4067845"/>
              <a:gd name="connsiteY1412" fmla="*/ 3964487 h 4657302"/>
              <a:gd name="connsiteX1413" fmla="*/ 2298996 w 4067845"/>
              <a:gd name="connsiteY1413" fmla="*/ 3952327 h 4657302"/>
              <a:gd name="connsiteX1414" fmla="*/ 2291690 w 4067845"/>
              <a:gd name="connsiteY1414" fmla="*/ 3947696 h 4657302"/>
              <a:gd name="connsiteX1415" fmla="*/ 2283446 w 4067845"/>
              <a:gd name="connsiteY1415" fmla="*/ 3948004 h 4657302"/>
              <a:gd name="connsiteX1416" fmla="*/ 2267613 w 4067845"/>
              <a:gd name="connsiteY1416" fmla="*/ 3941580 h 4657302"/>
              <a:gd name="connsiteX1417" fmla="*/ 2249882 w 4067845"/>
              <a:gd name="connsiteY1417" fmla="*/ 3928997 h 4657302"/>
              <a:gd name="connsiteX1418" fmla="*/ 2232999 w 4067845"/>
              <a:gd name="connsiteY1418" fmla="*/ 3922715 h 4657302"/>
              <a:gd name="connsiteX1419" fmla="*/ 2194749 w 4067845"/>
              <a:gd name="connsiteY1419" fmla="*/ 3908615 h 4657302"/>
              <a:gd name="connsiteX1420" fmla="*/ 2178230 w 4067845"/>
              <a:gd name="connsiteY1420" fmla="*/ 3899077 h 4657302"/>
              <a:gd name="connsiteX1421" fmla="*/ 2160135 w 4067845"/>
              <a:gd name="connsiteY1421" fmla="*/ 3889750 h 4657302"/>
              <a:gd name="connsiteX1422" fmla="*/ 2147841 w 4067845"/>
              <a:gd name="connsiteY1422" fmla="*/ 3885791 h 4657302"/>
              <a:gd name="connsiteX1423" fmla="*/ 2136183 w 4067845"/>
              <a:gd name="connsiteY1423" fmla="*/ 3886557 h 4657302"/>
              <a:gd name="connsiteX1424" fmla="*/ 2110773 w 4067845"/>
              <a:gd name="connsiteY1424" fmla="*/ 3864582 h 4657302"/>
              <a:gd name="connsiteX1425" fmla="*/ 2080121 w 4067845"/>
              <a:gd name="connsiteY1425" fmla="*/ 3851332 h 4657302"/>
              <a:gd name="connsiteX1426" fmla="*/ 2059926 w 4067845"/>
              <a:gd name="connsiteY1426" fmla="*/ 3842287 h 4657302"/>
              <a:gd name="connsiteX1427" fmla="*/ 2041307 w 4067845"/>
              <a:gd name="connsiteY1427" fmla="*/ 3833031 h 4657302"/>
              <a:gd name="connsiteX1428" fmla="*/ 2004678 w 4067845"/>
              <a:gd name="connsiteY1428" fmla="*/ 3813100 h 4657302"/>
              <a:gd name="connsiteX1429" fmla="*/ 1969412 w 4067845"/>
              <a:gd name="connsiteY1429" fmla="*/ 3791383 h 4657302"/>
              <a:gd name="connsiteX1430" fmla="*/ 1951681 w 4067845"/>
              <a:gd name="connsiteY1430" fmla="*/ 3778798 h 4657302"/>
              <a:gd name="connsiteX1431" fmla="*/ 1933952 w 4067845"/>
              <a:gd name="connsiteY1431" fmla="*/ 3766215 h 4657302"/>
              <a:gd name="connsiteX1432" fmla="*/ 1911468 w 4067845"/>
              <a:gd name="connsiteY1432" fmla="*/ 3762022 h 4657302"/>
              <a:gd name="connsiteX1433" fmla="*/ 1896954 w 4067845"/>
              <a:gd name="connsiteY1433" fmla="*/ 3745531 h 4657302"/>
              <a:gd name="connsiteX1434" fmla="*/ 1919088 w 4067845"/>
              <a:gd name="connsiteY1434" fmla="*/ 3751108 h 4657302"/>
              <a:gd name="connsiteX1435" fmla="*/ 1941222 w 4067845"/>
              <a:gd name="connsiteY1435" fmla="*/ 3756684 h 4657302"/>
              <a:gd name="connsiteX1436" fmla="*/ 1949704 w 4067845"/>
              <a:gd name="connsiteY1436" fmla="*/ 3764096 h 4657302"/>
              <a:gd name="connsiteX1437" fmla="*/ 1958185 w 4067845"/>
              <a:gd name="connsiteY1437" fmla="*/ 3771508 h 4657302"/>
              <a:gd name="connsiteX1438" fmla="*/ 1966430 w 4067845"/>
              <a:gd name="connsiteY1438" fmla="*/ 3771201 h 4657302"/>
              <a:gd name="connsiteX1439" fmla="*/ 1973735 w 4067845"/>
              <a:gd name="connsiteY1439" fmla="*/ 3775832 h 4657302"/>
              <a:gd name="connsiteX1440" fmla="*/ 2009925 w 4067845"/>
              <a:gd name="connsiteY1440" fmla="*/ 3794486 h 4657302"/>
              <a:gd name="connsiteX1441" fmla="*/ 2048418 w 4067845"/>
              <a:gd name="connsiteY1441" fmla="*/ 3806413 h 4657302"/>
              <a:gd name="connsiteX1442" fmla="*/ 2062313 w 4067845"/>
              <a:gd name="connsiteY1442" fmla="*/ 3788506 h 4657302"/>
              <a:gd name="connsiteX1443" fmla="*/ 2071484 w 4067845"/>
              <a:gd name="connsiteY1443" fmla="*/ 3771234 h 4657302"/>
              <a:gd name="connsiteX1444" fmla="*/ 2073963 w 4067845"/>
              <a:gd name="connsiteY1444" fmla="*/ 3765821 h 4657302"/>
              <a:gd name="connsiteX1445" fmla="*/ 2076654 w 4067845"/>
              <a:gd name="connsiteY1445" fmla="*/ 3761985 h 4657302"/>
              <a:gd name="connsiteX1446" fmla="*/ 2080789 w 4067845"/>
              <a:gd name="connsiteY1446" fmla="*/ 3764903 h 4657302"/>
              <a:gd name="connsiteX1447" fmla="*/ 2081985 w 4067845"/>
              <a:gd name="connsiteY1447" fmla="*/ 3769822 h 4657302"/>
              <a:gd name="connsiteX1448" fmla="*/ 2090952 w 4067845"/>
              <a:gd name="connsiteY1448" fmla="*/ 3772892 h 4657302"/>
              <a:gd name="connsiteX1449" fmla="*/ 2099920 w 4067845"/>
              <a:gd name="connsiteY1449" fmla="*/ 3775962 h 4657302"/>
              <a:gd name="connsiteX1450" fmla="*/ 2123871 w 4067845"/>
              <a:gd name="connsiteY1450" fmla="*/ 3779155 h 4657302"/>
              <a:gd name="connsiteX1451" fmla="*/ 2127790 w 4067845"/>
              <a:gd name="connsiteY1451" fmla="*/ 3776489 h 4657302"/>
              <a:gd name="connsiteX1452" fmla="*/ 2125037 w 4067845"/>
              <a:gd name="connsiteY1452" fmla="*/ 3773919 h 4657302"/>
              <a:gd name="connsiteX1453" fmla="*/ 2120924 w 4067845"/>
              <a:gd name="connsiteY1453" fmla="*/ 3773136 h 4657302"/>
              <a:gd name="connsiteX1454" fmla="*/ 2120830 w 4067845"/>
              <a:gd name="connsiteY1454" fmla="*/ 3766677 h 4657302"/>
              <a:gd name="connsiteX1455" fmla="*/ 2120137 w 4067845"/>
              <a:gd name="connsiteY1455" fmla="*/ 3766384 h 4657302"/>
              <a:gd name="connsiteX1456" fmla="*/ 2113492 w 4067845"/>
              <a:gd name="connsiteY1456" fmla="*/ 3765583 h 4657302"/>
              <a:gd name="connsiteX1457" fmla="*/ 2107573 w 4067845"/>
              <a:gd name="connsiteY1457" fmla="*/ 3761067 h 4657302"/>
              <a:gd name="connsiteX1458" fmla="*/ 2101102 w 4067845"/>
              <a:gd name="connsiteY1458" fmla="*/ 3758330 h 4657302"/>
              <a:gd name="connsiteX1459" fmla="*/ 2098456 w 4067845"/>
              <a:gd name="connsiteY1459" fmla="*/ 3756642 h 4657302"/>
              <a:gd name="connsiteX1460" fmla="*/ 2072192 w 4067845"/>
              <a:gd name="connsiteY1460" fmla="*/ 3748686 h 4657302"/>
              <a:gd name="connsiteX1461" fmla="*/ 2051508 w 4067845"/>
              <a:gd name="connsiteY1461" fmla="*/ 3737208 h 4657302"/>
              <a:gd name="connsiteX1462" fmla="*/ 2045565 w 4067845"/>
              <a:gd name="connsiteY1462" fmla="*/ 3736933 h 4657302"/>
              <a:gd name="connsiteX1463" fmla="*/ 2044956 w 4067845"/>
              <a:gd name="connsiteY1463" fmla="*/ 3733571 h 4657302"/>
              <a:gd name="connsiteX1464" fmla="*/ 2042728 w 4067845"/>
              <a:gd name="connsiteY1464" fmla="*/ 3732335 h 4657302"/>
              <a:gd name="connsiteX1465" fmla="*/ 2035786 w 4067845"/>
              <a:gd name="connsiteY1465" fmla="*/ 3724447 h 4657302"/>
              <a:gd name="connsiteX1466" fmla="*/ 2034924 w 4067845"/>
              <a:gd name="connsiteY1466" fmla="*/ 3722318 h 4657302"/>
              <a:gd name="connsiteX1467" fmla="*/ 2032802 w 4067845"/>
              <a:gd name="connsiteY1467" fmla="*/ 3721543 h 4657302"/>
              <a:gd name="connsiteX1468" fmla="*/ 2015602 w 4067845"/>
              <a:gd name="connsiteY1468" fmla="*/ 3712898 h 4657302"/>
              <a:gd name="connsiteX1469" fmla="*/ 1998188 w 4067845"/>
              <a:gd name="connsiteY1469" fmla="*/ 3702677 h 4657302"/>
              <a:gd name="connsiteX1470" fmla="*/ 1978154 w 4067845"/>
              <a:gd name="connsiteY1470" fmla="*/ 3696820 h 4657302"/>
              <a:gd name="connsiteX1471" fmla="*/ 1952912 w 4067845"/>
              <a:gd name="connsiteY1471" fmla="*/ 3668139 h 4657302"/>
              <a:gd name="connsiteX1472" fmla="*/ 1933928 w 4067845"/>
              <a:gd name="connsiteY1472" fmla="*/ 3662139 h 4657302"/>
              <a:gd name="connsiteX1473" fmla="*/ 1914944 w 4067845"/>
              <a:gd name="connsiteY1473" fmla="*/ 3656139 h 4657302"/>
              <a:gd name="connsiteX1474" fmla="*/ 1900365 w 4067845"/>
              <a:gd name="connsiteY1474" fmla="*/ 3643132 h 4657302"/>
              <a:gd name="connsiteX1475" fmla="*/ 1880331 w 4067845"/>
              <a:gd name="connsiteY1475" fmla="*/ 3637275 h 4657302"/>
              <a:gd name="connsiteX1476" fmla="*/ 1869263 w 4067845"/>
              <a:gd name="connsiteY1476" fmla="*/ 3634486 h 4657302"/>
              <a:gd name="connsiteX1477" fmla="*/ 1858196 w 4067845"/>
              <a:gd name="connsiteY1477" fmla="*/ 3631699 h 4657302"/>
              <a:gd name="connsiteX1478" fmla="*/ 1839697 w 4067845"/>
              <a:gd name="connsiteY1478" fmla="*/ 3621357 h 4657302"/>
              <a:gd name="connsiteX1479" fmla="*/ 1837890 w 4067845"/>
              <a:gd name="connsiteY1479" fmla="*/ 3617858 h 4657302"/>
              <a:gd name="connsiteX1480" fmla="*/ 1834932 w 4067845"/>
              <a:gd name="connsiteY1480" fmla="*/ 3617722 h 4657302"/>
              <a:gd name="connsiteX1481" fmla="*/ 1827317 w 4067845"/>
              <a:gd name="connsiteY1481" fmla="*/ 3618746 h 4657302"/>
              <a:gd name="connsiteX1482" fmla="*/ 1823582 w 4067845"/>
              <a:gd name="connsiteY1482" fmla="*/ 3612833 h 4657302"/>
              <a:gd name="connsiteX1483" fmla="*/ 1819685 w 4067845"/>
              <a:gd name="connsiteY1483" fmla="*/ 3606390 h 4657302"/>
              <a:gd name="connsiteX1484" fmla="*/ 1792830 w 4067845"/>
              <a:gd name="connsiteY1484" fmla="*/ 3594360 h 4657302"/>
              <a:gd name="connsiteX1485" fmla="*/ 1760991 w 4067845"/>
              <a:gd name="connsiteY1485" fmla="*/ 3585022 h 4657302"/>
              <a:gd name="connsiteX1486" fmla="*/ 1756710 w 4067845"/>
              <a:gd name="connsiteY1486" fmla="*/ 3577326 h 4657302"/>
              <a:gd name="connsiteX1487" fmla="*/ 1748341 w 4067845"/>
              <a:gd name="connsiteY1487" fmla="*/ 3576445 h 4657302"/>
              <a:gd name="connsiteX1488" fmla="*/ 1742454 w 4067845"/>
              <a:gd name="connsiteY1488" fmla="*/ 3578844 h 4657302"/>
              <a:gd name="connsiteX1489" fmla="*/ 1727042 w 4067845"/>
              <a:gd name="connsiteY1489" fmla="*/ 3569105 h 4657302"/>
              <a:gd name="connsiteX1490" fmla="*/ 1707416 w 4067845"/>
              <a:gd name="connsiteY1490" fmla="*/ 3577103 h 4657302"/>
              <a:gd name="connsiteX1491" fmla="*/ 1691568 w 4067845"/>
              <a:gd name="connsiteY1491" fmla="*/ 3560676 h 4657302"/>
              <a:gd name="connsiteX1492" fmla="*/ 1668379 w 4067845"/>
              <a:gd name="connsiteY1492" fmla="*/ 3565549 h 4657302"/>
              <a:gd name="connsiteX1493" fmla="*/ 1642146 w 4067845"/>
              <a:gd name="connsiteY1493" fmla="*/ 3548206 h 4657302"/>
              <a:gd name="connsiteX1494" fmla="*/ 1612695 w 4067845"/>
              <a:gd name="connsiteY1494" fmla="*/ 3535605 h 4657302"/>
              <a:gd name="connsiteX1495" fmla="*/ 1601855 w 4067845"/>
              <a:gd name="connsiteY1495" fmla="*/ 3540595 h 4657302"/>
              <a:gd name="connsiteX1496" fmla="*/ 1591832 w 4067845"/>
              <a:gd name="connsiteY1496" fmla="*/ 3534953 h 4657302"/>
              <a:gd name="connsiteX1497" fmla="*/ 1541590 w 4067845"/>
              <a:gd name="connsiteY1497" fmla="*/ 3509942 h 4657302"/>
              <a:gd name="connsiteX1498" fmla="*/ 1488461 w 4067845"/>
              <a:gd name="connsiteY1498" fmla="*/ 3494690 h 4657302"/>
              <a:gd name="connsiteX1499" fmla="*/ 1467543 w 4067845"/>
              <a:gd name="connsiteY1499" fmla="*/ 3485479 h 4657302"/>
              <a:gd name="connsiteX1500" fmla="*/ 1445425 w 4067845"/>
              <a:gd name="connsiteY1500" fmla="*/ 3473323 h 4657302"/>
              <a:gd name="connsiteX1501" fmla="*/ 1401227 w 4067845"/>
              <a:gd name="connsiteY1501" fmla="*/ 3454718 h 4657302"/>
              <a:gd name="connsiteX1502" fmla="*/ 1380146 w 4067845"/>
              <a:gd name="connsiteY1502" fmla="*/ 3450722 h 4657302"/>
              <a:gd name="connsiteX1503" fmla="*/ 1359065 w 4067845"/>
              <a:gd name="connsiteY1503" fmla="*/ 3446727 h 4657302"/>
              <a:gd name="connsiteX1504" fmla="*/ 1327442 w 4067845"/>
              <a:gd name="connsiteY1504" fmla="*/ 3425285 h 4657302"/>
              <a:gd name="connsiteX1505" fmla="*/ 1260283 w 4067845"/>
              <a:gd name="connsiteY1505" fmla="*/ 3408599 h 4657302"/>
              <a:gd name="connsiteX1506" fmla="*/ 1196883 w 4067845"/>
              <a:gd name="connsiteY1506" fmla="*/ 3380083 h 4657302"/>
              <a:gd name="connsiteX1507" fmla="*/ 1173985 w 4067845"/>
              <a:gd name="connsiteY1507" fmla="*/ 3368818 h 4657302"/>
              <a:gd name="connsiteX1508" fmla="*/ 1151085 w 4067845"/>
              <a:gd name="connsiteY1508" fmla="*/ 3357553 h 4657302"/>
              <a:gd name="connsiteX1509" fmla="*/ 1110813 w 4067845"/>
              <a:gd name="connsiteY1509" fmla="*/ 3337348 h 4657302"/>
              <a:gd name="connsiteX1510" fmla="*/ 1089486 w 4067845"/>
              <a:gd name="connsiteY1510" fmla="*/ 3333452 h 4657302"/>
              <a:gd name="connsiteX1511" fmla="*/ 1066687 w 4067845"/>
              <a:gd name="connsiteY1511" fmla="*/ 3330155 h 4657302"/>
              <a:gd name="connsiteX1512" fmla="*/ 1037655 w 4067845"/>
              <a:gd name="connsiteY1512" fmla="*/ 3313666 h 4657302"/>
              <a:gd name="connsiteX1513" fmla="*/ 1006277 w 4067845"/>
              <a:gd name="connsiteY1513" fmla="*/ 3299849 h 4657302"/>
              <a:gd name="connsiteX1514" fmla="*/ 1003697 w 4067845"/>
              <a:gd name="connsiteY1514" fmla="*/ 3288600 h 4657302"/>
              <a:gd name="connsiteX1515" fmla="*/ 1006131 w 4067845"/>
              <a:gd name="connsiteY1515" fmla="*/ 3277024 h 4657302"/>
              <a:gd name="connsiteX1516" fmla="*/ 1022773 w 4067845"/>
              <a:gd name="connsiteY1516" fmla="*/ 3233625 h 4657302"/>
              <a:gd name="connsiteX1517" fmla="*/ 1025625 w 4067845"/>
              <a:gd name="connsiteY1517" fmla="*/ 3218159 h 4657302"/>
              <a:gd name="connsiteX1518" fmla="*/ 1029676 w 4067845"/>
              <a:gd name="connsiteY1518" fmla="*/ 3205638 h 4657302"/>
              <a:gd name="connsiteX1519" fmla="*/ 1024587 w 4067845"/>
              <a:gd name="connsiteY1519" fmla="*/ 3202277 h 4657302"/>
              <a:gd name="connsiteX1520" fmla="*/ 1018627 w 4067845"/>
              <a:gd name="connsiteY1520" fmla="*/ 3200987 h 4657302"/>
              <a:gd name="connsiteX1521" fmla="*/ 1004023 w 4067845"/>
              <a:gd name="connsiteY1521" fmla="*/ 3186913 h 4657302"/>
              <a:gd name="connsiteX1522" fmla="*/ 986204 w 4067845"/>
              <a:gd name="connsiteY1522" fmla="*/ 3177583 h 4657302"/>
              <a:gd name="connsiteX1523" fmla="*/ 975773 w 4067845"/>
              <a:gd name="connsiteY1523" fmla="*/ 3177256 h 4657302"/>
              <a:gd name="connsiteX1524" fmla="*/ 968830 w 4067845"/>
              <a:gd name="connsiteY1524" fmla="*/ 3168644 h 4657302"/>
              <a:gd name="connsiteX1525" fmla="*/ 968030 w 4067845"/>
              <a:gd name="connsiteY1525" fmla="*/ 3166681 h 4657302"/>
              <a:gd name="connsiteX1526" fmla="*/ 943660 w 4067845"/>
              <a:gd name="connsiteY1526" fmla="*/ 3163739 h 4657302"/>
              <a:gd name="connsiteX1527" fmla="*/ 926594 w 4067845"/>
              <a:gd name="connsiteY1527" fmla="*/ 3149239 h 4657302"/>
              <a:gd name="connsiteX1528" fmla="*/ 923412 w 4067845"/>
              <a:gd name="connsiteY1528" fmla="*/ 3136518 h 4657302"/>
              <a:gd name="connsiteX1529" fmla="*/ 934733 w 4067845"/>
              <a:gd name="connsiteY1529" fmla="*/ 3129902 h 4657302"/>
              <a:gd name="connsiteX1530" fmla="*/ 959222 w 4067845"/>
              <a:gd name="connsiteY1530" fmla="*/ 3128218 h 4657302"/>
              <a:gd name="connsiteX1531" fmla="*/ 962936 w 4067845"/>
              <a:gd name="connsiteY1531" fmla="*/ 3109255 h 4657302"/>
              <a:gd name="connsiteX1532" fmla="*/ 976890 w 4067845"/>
              <a:gd name="connsiteY1532" fmla="*/ 3076106 h 4657302"/>
              <a:gd name="connsiteX1533" fmla="*/ 1012589 w 4067845"/>
              <a:gd name="connsiteY1533" fmla="*/ 3066135 h 4657302"/>
              <a:gd name="connsiteX1534" fmla="*/ 1046818 w 4067845"/>
              <a:gd name="connsiteY1534" fmla="*/ 3056763 h 4657302"/>
              <a:gd name="connsiteX1535" fmla="*/ 1053431 w 4067845"/>
              <a:gd name="connsiteY1535" fmla="*/ 3044915 h 4657302"/>
              <a:gd name="connsiteX1536" fmla="*/ 1067188 w 4067845"/>
              <a:gd name="connsiteY1536" fmla="*/ 3042169 h 4657302"/>
              <a:gd name="connsiteX1537" fmla="*/ 1082144 w 4067845"/>
              <a:gd name="connsiteY1537" fmla="*/ 3042367 h 4657302"/>
              <a:gd name="connsiteX1538" fmla="*/ 1102516 w 4067845"/>
              <a:gd name="connsiteY1538" fmla="*/ 3043219 h 4657302"/>
              <a:gd name="connsiteX1539" fmla="*/ 1103201 w 4067845"/>
              <a:gd name="connsiteY1539" fmla="*/ 3043300 h 4657302"/>
              <a:gd name="connsiteX1540" fmla="*/ 1106391 w 4067845"/>
              <a:gd name="connsiteY1540" fmla="*/ 3034981 h 4657302"/>
              <a:gd name="connsiteX1541" fmla="*/ 1109243 w 4067845"/>
              <a:gd name="connsiteY1541" fmla="*/ 3019515 h 4657302"/>
              <a:gd name="connsiteX1542" fmla="*/ 1113294 w 4067845"/>
              <a:gd name="connsiteY1542" fmla="*/ 3006993 h 4657302"/>
              <a:gd name="connsiteX1543" fmla="*/ 1108205 w 4067845"/>
              <a:gd name="connsiteY1543" fmla="*/ 3003632 h 4657302"/>
              <a:gd name="connsiteX1544" fmla="*/ 1102245 w 4067845"/>
              <a:gd name="connsiteY1544" fmla="*/ 3002342 h 4657302"/>
              <a:gd name="connsiteX1545" fmla="*/ 1087641 w 4067845"/>
              <a:gd name="connsiteY1545" fmla="*/ 2988269 h 4657302"/>
              <a:gd name="connsiteX1546" fmla="*/ 1069822 w 4067845"/>
              <a:gd name="connsiteY1546" fmla="*/ 2978939 h 4657302"/>
              <a:gd name="connsiteX1547" fmla="*/ 1059391 w 4067845"/>
              <a:gd name="connsiteY1547" fmla="*/ 2978612 h 4657302"/>
              <a:gd name="connsiteX1548" fmla="*/ 1052448 w 4067845"/>
              <a:gd name="connsiteY1548" fmla="*/ 2969999 h 4657302"/>
              <a:gd name="connsiteX1549" fmla="*/ 1051648 w 4067845"/>
              <a:gd name="connsiteY1549" fmla="*/ 2968037 h 4657302"/>
              <a:gd name="connsiteX1550" fmla="*/ 1027278 w 4067845"/>
              <a:gd name="connsiteY1550" fmla="*/ 2965094 h 4657302"/>
              <a:gd name="connsiteX1551" fmla="*/ 1010212 w 4067845"/>
              <a:gd name="connsiteY1551" fmla="*/ 2950595 h 4657302"/>
              <a:gd name="connsiteX1552" fmla="*/ 1007030 w 4067845"/>
              <a:gd name="connsiteY1552" fmla="*/ 2937874 h 4657302"/>
              <a:gd name="connsiteX1553" fmla="*/ 1018351 w 4067845"/>
              <a:gd name="connsiteY1553" fmla="*/ 2931258 h 4657302"/>
              <a:gd name="connsiteX1554" fmla="*/ 1042840 w 4067845"/>
              <a:gd name="connsiteY1554" fmla="*/ 2929574 h 4657302"/>
              <a:gd name="connsiteX1555" fmla="*/ 1046554 w 4067845"/>
              <a:gd name="connsiteY1555" fmla="*/ 2910610 h 4657302"/>
              <a:gd name="connsiteX1556" fmla="*/ 1049768 w 4067845"/>
              <a:gd name="connsiteY1556" fmla="*/ 2902973 h 4657302"/>
              <a:gd name="connsiteX1557" fmla="*/ 1047709 w 4067845"/>
              <a:gd name="connsiteY1557" fmla="*/ 2901961 h 4657302"/>
              <a:gd name="connsiteX1558" fmla="*/ 1007436 w 4067845"/>
              <a:gd name="connsiteY1558" fmla="*/ 2881756 h 4657302"/>
              <a:gd name="connsiteX1559" fmla="*/ 986110 w 4067845"/>
              <a:gd name="connsiteY1559" fmla="*/ 2877860 h 4657302"/>
              <a:gd name="connsiteX1560" fmla="*/ 963311 w 4067845"/>
              <a:gd name="connsiteY1560" fmla="*/ 2874563 h 4657302"/>
              <a:gd name="connsiteX1561" fmla="*/ 934279 w 4067845"/>
              <a:gd name="connsiteY1561" fmla="*/ 2858074 h 4657302"/>
              <a:gd name="connsiteX1562" fmla="*/ 902901 w 4067845"/>
              <a:gd name="connsiteY1562" fmla="*/ 2844257 h 4657302"/>
              <a:gd name="connsiteX1563" fmla="*/ 900320 w 4067845"/>
              <a:gd name="connsiteY1563" fmla="*/ 2833008 h 4657302"/>
              <a:gd name="connsiteX1564" fmla="*/ 902754 w 4067845"/>
              <a:gd name="connsiteY1564" fmla="*/ 2821432 h 4657302"/>
              <a:gd name="connsiteX1565" fmla="*/ 919397 w 4067845"/>
              <a:gd name="connsiteY1565" fmla="*/ 2778033 h 4657302"/>
              <a:gd name="connsiteX1566" fmla="*/ 922248 w 4067845"/>
              <a:gd name="connsiteY1566" fmla="*/ 2762567 h 4657302"/>
              <a:gd name="connsiteX1567" fmla="*/ 926299 w 4067845"/>
              <a:gd name="connsiteY1567" fmla="*/ 2750046 h 4657302"/>
              <a:gd name="connsiteX1568" fmla="*/ 921211 w 4067845"/>
              <a:gd name="connsiteY1568" fmla="*/ 2746684 h 4657302"/>
              <a:gd name="connsiteX1569" fmla="*/ 915250 w 4067845"/>
              <a:gd name="connsiteY1569" fmla="*/ 2745394 h 4657302"/>
              <a:gd name="connsiteX1570" fmla="*/ 900646 w 4067845"/>
              <a:gd name="connsiteY1570" fmla="*/ 2731321 h 4657302"/>
              <a:gd name="connsiteX1571" fmla="*/ 882828 w 4067845"/>
              <a:gd name="connsiteY1571" fmla="*/ 2721991 h 4657302"/>
              <a:gd name="connsiteX1572" fmla="*/ 872396 w 4067845"/>
              <a:gd name="connsiteY1572" fmla="*/ 2721664 h 4657302"/>
              <a:gd name="connsiteX1573" fmla="*/ 865453 w 4067845"/>
              <a:gd name="connsiteY1573" fmla="*/ 2713051 h 4657302"/>
              <a:gd name="connsiteX1574" fmla="*/ 864654 w 4067845"/>
              <a:gd name="connsiteY1574" fmla="*/ 2711089 h 4657302"/>
              <a:gd name="connsiteX1575" fmla="*/ 840283 w 4067845"/>
              <a:gd name="connsiteY1575" fmla="*/ 2708146 h 4657302"/>
              <a:gd name="connsiteX1576" fmla="*/ 823217 w 4067845"/>
              <a:gd name="connsiteY1576" fmla="*/ 2693647 h 4657302"/>
              <a:gd name="connsiteX1577" fmla="*/ 820035 w 4067845"/>
              <a:gd name="connsiteY1577" fmla="*/ 2680926 h 4657302"/>
              <a:gd name="connsiteX1578" fmla="*/ 831357 w 4067845"/>
              <a:gd name="connsiteY1578" fmla="*/ 2674310 h 4657302"/>
              <a:gd name="connsiteX1579" fmla="*/ 855845 w 4067845"/>
              <a:gd name="connsiteY1579" fmla="*/ 2672626 h 4657302"/>
              <a:gd name="connsiteX1580" fmla="*/ 859559 w 4067845"/>
              <a:gd name="connsiteY1580" fmla="*/ 2653662 h 4657302"/>
              <a:gd name="connsiteX1581" fmla="*/ 868873 w 4067845"/>
              <a:gd name="connsiteY1581" fmla="*/ 2631537 h 4657302"/>
              <a:gd name="connsiteX1582" fmla="*/ 863360 w 4067845"/>
              <a:gd name="connsiteY1582" fmla="*/ 2630493 h 4657302"/>
              <a:gd name="connsiteX1583" fmla="*/ 842279 w 4067845"/>
              <a:gd name="connsiteY1583" fmla="*/ 2626498 h 4657302"/>
              <a:gd name="connsiteX1584" fmla="*/ 810656 w 4067845"/>
              <a:gd name="connsiteY1584" fmla="*/ 2605056 h 4657302"/>
              <a:gd name="connsiteX1585" fmla="*/ 743497 w 4067845"/>
              <a:gd name="connsiteY1585" fmla="*/ 2588369 h 4657302"/>
              <a:gd name="connsiteX1586" fmla="*/ 680097 w 4067845"/>
              <a:gd name="connsiteY1586" fmla="*/ 2559854 h 4657302"/>
              <a:gd name="connsiteX1587" fmla="*/ 657199 w 4067845"/>
              <a:gd name="connsiteY1587" fmla="*/ 2548588 h 4657302"/>
              <a:gd name="connsiteX1588" fmla="*/ 634299 w 4067845"/>
              <a:gd name="connsiteY1588" fmla="*/ 2537323 h 4657302"/>
              <a:gd name="connsiteX1589" fmla="*/ 594027 w 4067845"/>
              <a:gd name="connsiteY1589" fmla="*/ 2517118 h 4657302"/>
              <a:gd name="connsiteX1590" fmla="*/ 572700 w 4067845"/>
              <a:gd name="connsiteY1590" fmla="*/ 2513222 h 4657302"/>
              <a:gd name="connsiteX1591" fmla="*/ 549902 w 4067845"/>
              <a:gd name="connsiteY1591" fmla="*/ 2509926 h 4657302"/>
              <a:gd name="connsiteX1592" fmla="*/ 520869 w 4067845"/>
              <a:gd name="connsiteY1592" fmla="*/ 2493437 h 4657302"/>
              <a:gd name="connsiteX1593" fmla="*/ 489492 w 4067845"/>
              <a:gd name="connsiteY1593" fmla="*/ 2479619 h 4657302"/>
              <a:gd name="connsiteX1594" fmla="*/ 486911 w 4067845"/>
              <a:gd name="connsiteY1594" fmla="*/ 2468370 h 4657302"/>
              <a:gd name="connsiteX1595" fmla="*/ 489345 w 4067845"/>
              <a:gd name="connsiteY1595" fmla="*/ 2456794 h 4657302"/>
              <a:gd name="connsiteX1596" fmla="*/ 505987 w 4067845"/>
              <a:gd name="connsiteY1596" fmla="*/ 2413395 h 4657302"/>
              <a:gd name="connsiteX1597" fmla="*/ 508839 w 4067845"/>
              <a:gd name="connsiteY1597" fmla="*/ 2397930 h 4657302"/>
              <a:gd name="connsiteX1598" fmla="*/ 512890 w 4067845"/>
              <a:gd name="connsiteY1598" fmla="*/ 2385408 h 4657302"/>
              <a:gd name="connsiteX1599" fmla="*/ 507801 w 4067845"/>
              <a:gd name="connsiteY1599" fmla="*/ 2382047 h 4657302"/>
              <a:gd name="connsiteX1600" fmla="*/ 501841 w 4067845"/>
              <a:gd name="connsiteY1600" fmla="*/ 2380757 h 4657302"/>
              <a:gd name="connsiteX1601" fmla="*/ 487237 w 4067845"/>
              <a:gd name="connsiteY1601" fmla="*/ 2366683 h 4657302"/>
              <a:gd name="connsiteX1602" fmla="*/ 469418 w 4067845"/>
              <a:gd name="connsiteY1602" fmla="*/ 2357353 h 4657302"/>
              <a:gd name="connsiteX1603" fmla="*/ 458986 w 4067845"/>
              <a:gd name="connsiteY1603" fmla="*/ 2357026 h 4657302"/>
              <a:gd name="connsiteX1604" fmla="*/ 452044 w 4067845"/>
              <a:gd name="connsiteY1604" fmla="*/ 2348414 h 4657302"/>
              <a:gd name="connsiteX1605" fmla="*/ 451244 w 4067845"/>
              <a:gd name="connsiteY1605" fmla="*/ 2346451 h 4657302"/>
              <a:gd name="connsiteX1606" fmla="*/ 426874 w 4067845"/>
              <a:gd name="connsiteY1606" fmla="*/ 2343509 h 4657302"/>
              <a:gd name="connsiteX1607" fmla="*/ 409808 w 4067845"/>
              <a:gd name="connsiteY1607" fmla="*/ 2329009 h 4657302"/>
              <a:gd name="connsiteX1608" fmla="*/ 406626 w 4067845"/>
              <a:gd name="connsiteY1608" fmla="*/ 2316289 h 4657302"/>
              <a:gd name="connsiteX1609" fmla="*/ 417947 w 4067845"/>
              <a:gd name="connsiteY1609" fmla="*/ 2309672 h 4657302"/>
              <a:gd name="connsiteX1610" fmla="*/ 442436 w 4067845"/>
              <a:gd name="connsiteY1610" fmla="*/ 2307989 h 4657302"/>
              <a:gd name="connsiteX1611" fmla="*/ 446150 w 4067845"/>
              <a:gd name="connsiteY1611" fmla="*/ 2289026 h 4657302"/>
              <a:gd name="connsiteX1612" fmla="*/ 460104 w 4067845"/>
              <a:gd name="connsiteY1612" fmla="*/ 2255877 h 4657302"/>
              <a:gd name="connsiteX1613" fmla="*/ 495803 w 4067845"/>
              <a:gd name="connsiteY1613" fmla="*/ 2245905 h 4657302"/>
              <a:gd name="connsiteX1614" fmla="*/ 530032 w 4067845"/>
              <a:gd name="connsiteY1614" fmla="*/ 2236534 h 4657302"/>
              <a:gd name="connsiteX1615" fmla="*/ 536645 w 4067845"/>
              <a:gd name="connsiteY1615" fmla="*/ 2224685 h 4657302"/>
              <a:gd name="connsiteX1616" fmla="*/ 550403 w 4067845"/>
              <a:gd name="connsiteY1616" fmla="*/ 2221940 h 4657302"/>
              <a:gd name="connsiteX1617" fmla="*/ 565358 w 4067845"/>
              <a:gd name="connsiteY1617" fmla="*/ 2222138 h 4657302"/>
              <a:gd name="connsiteX1618" fmla="*/ 585730 w 4067845"/>
              <a:gd name="connsiteY1618" fmla="*/ 2222990 h 4657302"/>
              <a:gd name="connsiteX1619" fmla="*/ 586415 w 4067845"/>
              <a:gd name="connsiteY1619" fmla="*/ 2223070 h 4657302"/>
              <a:gd name="connsiteX1620" fmla="*/ 589606 w 4067845"/>
              <a:gd name="connsiteY1620" fmla="*/ 2214751 h 4657302"/>
              <a:gd name="connsiteX1621" fmla="*/ 592457 w 4067845"/>
              <a:gd name="connsiteY1621" fmla="*/ 2199285 h 4657302"/>
              <a:gd name="connsiteX1622" fmla="*/ 596508 w 4067845"/>
              <a:gd name="connsiteY1622" fmla="*/ 2186764 h 4657302"/>
              <a:gd name="connsiteX1623" fmla="*/ 591420 w 4067845"/>
              <a:gd name="connsiteY1623" fmla="*/ 2183403 h 4657302"/>
              <a:gd name="connsiteX1624" fmla="*/ 585459 w 4067845"/>
              <a:gd name="connsiteY1624" fmla="*/ 2182112 h 4657302"/>
              <a:gd name="connsiteX1625" fmla="*/ 570855 w 4067845"/>
              <a:gd name="connsiteY1625" fmla="*/ 2168039 h 4657302"/>
              <a:gd name="connsiteX1626" fmla="*/ 553036 w 4067845"/>
              <a:gd name="connsiteY1626" fmla="*/ 2158709 h 4657302"/>
              <a:gd name="connsiteX1627" fmla="*/ 542604 w 4067845"/>
              <a:gd name="connsiteY1627" fmla="*/ 2158382 h 4657302"/>
              <a:gd name="connsiteX1628" fmla="*/ 535662 w 4067845"/>
              <a:gd name="connsiteY1628" fmla="*/ 2149769 h 4657302"/>
              <a:gd name="connsiteX1629" fmla="*/ 534862 w 4067845"/>
              <a:gd name="connsiteY1629" fmla="*/ 2147807 h 4657302"/>
              <a:gd name="connsiteX1630" fmla="*/ 510492 w 4067845"/>
              <a:gd name="connsiteY1630" fmla="*/ 2144865 h 4657302"/>
              <a:gd name="connsiteX1631" fmla="*/ 493426 w 4067845"/>
              <a:gd name="connsiteY1631" fmla="*/ 2130365 h 4657302"/>
              <a:gd name="connsiteX1632" fmla="*/ 490244 w 4067845"/>
              <a:gd name="connsiteY1632" fmla="*/ 2117644 h 4657302"/>
              <a:gd name="connsiteX1633" fmla="*/ 501565 w 4067845"/>
              <a:gd name="connsiteY1633" fmla="*/ 2111028 h 4657302"/>
              <a:gd name="connsiteX1634" fmla="*/ 526054 w 4067845"/>
              <a:gd name="connsiteY1634" fmla="*/ 2109344 h 4657302"/>
              <a:gd name="connsiteX1635" fmla="*/ 529768 w 4067845"/>
              <a:gd name="connsiteY1635" fmla="*/ 2090380 h 4657302"/>
              <a:gd name="connsiteX1636" fmla="*/ 532983 w 4067845"/>
              <a:gd name="connsiteY1636" fmla="*/ 2082744 h 4657302"/>
              <a:gd name="connsiteX1637" fmla="*/ 530923 w 4067845"/>
              <a:gd name="connsiteY1637" fmla="*/ 2081732 h 4657302"/>
              <a:gd name="connsiteX1638" fmla="*/ 490650 w 4067845"/>
              <a:gd name="connsiteY1638" fmla="*/ 2061527 h 4657302"/>
              <a:gd name="connsiteX1639" fmla="*/ 469324 w 4067845"/>
              <a:gd name="connsiteY1639" fmla="*/ 2057630 h 4657302"/>
              <a:gd name="connsiteX1640" fmla="*/ 446525 w 4067845"/>
              <a:gd name="connsiteY1640" fmla="*/ 2054333 h 4657302"/>
              <a:gd name="connsiteX1641" fmla="*/ 417493 w 4067845"/>
              <a:gd name="connsiteY1641" fmla="*/ 2037845 h 4657302"/>
              <a:gd name="connsiteX1642" fmla="*/ 386115 w 4067845"/>
              <a:gd name="connsiteY1642" fmla="*/ 2024027 h 4657302"/>
              <a:gd name="connsiteX1643" fmla="*/ 383534 w 4067845"/>
              <a:gd name="connsiteY1643" fmla="*/ 2012779 h 4657302"/>
              <a:gd name="connsiteX1644" fmla="*/ 385968 w 4067845"/>
              <a:gd name="connsiteY1644" fmla="*/ 2001202 h 4657302"/>
              <a:gd name="connsiteX1645" fmla="*/ 402611 w 4067845"/>
              <a:gd name="connsiteY1645" fmla="*/ 1957803 h 4657302"/>
              <a:gd name="connsiteX1646" fmla="*/ 405462 w 4067845"/>
              <a:gd name="connsiteY1646" fmla="*/ 1942337 h 4657302"/>
              <a:gd name="connsiteX1647" fmla="*/ 409513 w 4067845"/>
              <a:gd name="connsiteY1647" fmla="*/ 1929816 h 4657302"/>
              <a:gd name="connsiteX1648" fmla="*/ 404425 w 4067845"/>
              <a:gd name="connsiteY1648" fmla="*/ 1926455 h 4657302"/>
              <a:gd name="connsiteX1649" fmla="*/ 398464 w 4067845"/>
              <a:gd name="connsiteY1649" fmla="*/ 1925166 h 4657302"/>
              <a:gd name="connsiteX1650" fmla="*/ 383860 w 4067845"/>
              <a:gd name="connsiteY1650" fmla="*/ 1911091 h 4657302"/>
              <a:gd name="connsiteX1651" fmla="*/ 366042 w 4067845"/>
              <a:gd name="connsiteY1651" fmla="*/ 1901762 h 4657302"/>
              <a:gd name="connsiteX1652" fmla="*/ 355610 w 4067845"/>
              <a:gd name="connsiteY1652" fmla="*/ 1901435 h 4657302"/>
              <a:gd name="connsiteX1653" fmla="*/ 348667 w 4067845"/>
              <a:gd name="connsiteY1653" fmla="*/ 1892822 h 4657302"/>
              <a:gd name="connsiteX1654" fmla="*/ 347868 w 4067845"/>
              <a:gd name="connsiteY1654" fmla="*/ 1890860 h 4657302"/>
              <a:gd name="connsiteX1655" fmla="*/ 323497 w 4067845"/>
              <a:gd name="connsiteY1655" fmla="*/ 1887917 h 4657302"/>
              <a:gd name="connsiteX1656" fmla="*/ 306431 w 4067845"/>
              <a:gd name="connsiteY1656" fmla="*/ 1873417 h 4657302"/>
              <a:gd name="connsiteX1657" fmla="*/ 303250 w 4067845"/>
              <a:gd name="connsiteY1657" fmla="*/ 1860697 h 4657302"/>
              <a:gd name="connsiteX1658" fmla="*/ 314571 w 4067845"/>
              <a:gd name="connsiteY1658" fmla="*/ 1854080 h 4657302"/>
              <a:gd name="connsiteX1659" fmla="*/ 339059 w 4067845"/>
              <a:gd name="connsiteY1659" fmla="*/ 1852397 h 4657302"/>
              <a:gd name="connsiteX1660" fmla="*/ 342773 w 4067845"/>
              <a:gd name="connsiteY1660" fmla="*/ 1833433 h 4657302"/>
              <a:gd name="connsiteX1661" fmla="*/ 356727 w 4067845"/>
              <a:gd name="connsiteY1661" fmla="*/ 1800284 h 4657302"/>
              <a:gd name="connsiteX1662" fmla="*/ 361005 w 4067845"/>
              <a:gd name="connsiteY1662" fmla="*/ 1799090 h 4657302"/>
              <a:gd name="connsiteX1663" fmla="*/ 337154 w 4067845"/>
              <a:gd name="connsiteY1663" fmla="*/ 1793165 h 4657302"/>
              <a:gd name="connsiteX1664" fmla="*/ 273755 w 4067845"/>
              <a:gd name="connsiteY1664" fmla="*/ 1764649 h 4657302"/>
              <a:gd name="connsiteX1665" fmla="*/ 250856 w 4067845"/>
              <a:gd name="connsiteY1665" fmla="*/ 1753382 h 4657302"/>
              <a:gd name="connsiteX1666" fmla="*/ 227957 w 4067845"/>
              <a:gd name="connsiteY1666" fmla="*/ 1742117 h 4657302"/>
              <a:gd name="connsiteX1667" fmla="*/ 187684 w 4067845"/>
              <a:gd name="connsiteY1667" fmla="*/ 1721913 h 4657302"/>
              <a:gd name="connsiteX1668" fmla="*/ 166357 w 4067845"/>
              <a:gd name="connsiteY1668" fmla="*/ 1718017 h 4657302"/>
              <a:gd name="connsiteX1669" fmla="*/ 143559 w 4067845"/>
              <a:gd name="connsiteY1669" fmla="*/ 1714721 h 4657302"/>
              <a:gd name="connsiteX1670" fmla="*/ 114527 w 4067845"/>
              <a:gd name="connsiteY1670" fmla="*/ 1698232 h 4657302"/>
              <a:gd name="connsiteX1671" fmla="*/ 83149 w 4067845"/>
              <a:gd name="connsiteY1671" fmla="*/ 1684414 h 4657302"/>
              <a:gd name="connsiteX1672" fmla="*/ 80568 w 4067845"/>
              <a:gd name="connsiteY1672" fmla="*/ 1673166 h 4657302"/>
              <a:gd name="connsiteX1673" fmla="*/ 83002 w 4067845"/>
              <a:gd name="connsiteY1673" fmla="*/ 1661589 h 4657302"/>
              <a:gd name="connsiteX1674" fmla="*/ 99645 w 4067845"/>
              <a:gd name="connsiteY1674" fmla="*/ 1618189 h 4657302"/>
              <a:gd name="connsiteX1675" fmla="*/ 102496 w 4067845"/>
              <a:gd name="connsiteY1675" fmla="*/ 1602725 h 4657302"/>
              <a:gd name="connsiteX1676" fmla="*/ 106547 w 4067845"/>
              <a:gd name="connsiteY1676" fmla="*/ 1590203 h 4657302"/>
              <a:gd name="connsiteX1677" fmla="*/ 101458 w 4067845"/>
              <a:gd name="connsiteY1677" fmla="*/ 1586841 h 4657302"/>
              <a:gd name="connsiteX1678" fmla="*/ 95498 w 4067845"/>
              <a:gd name="connsiteY1678" fmla="*/ 1585552 h 4657302"/>
              <a:gd name="connsiteX1679" fmla="*/ 80894 w 4067845"/>
              <a:gd name="connsiteY1679" fmla="*/ 1571478 h 4657302"/>
              <a:gd name="connsiteX1680" fmla="*/ 63075 w 4067845"/>
              <a:gd name="connsiteY1680" fmla="*/ 1562147 h 4657302"/>
              <a:gd name="connsiteX1681" fmla="*/ 52644 w 4067845"/>
              <a:gd name="connsiteY1681" fmla="*/ 1561821 h 4657302"/>
              <a:gd name="connsiteX1682" fmla="*/ 45701 w 4067845"/>
              <a:gd name="connsiteY1682" fmla="*/ 1553208 h 4657302"/>
              <a:gd name="connsiteX1683" fmla="*/ 44901 w 4067845"/>
              <a:gd name="connsiteY1683" fmla="*/ 1551246 h 4657302"/>
              <a:gd name="connsiteX1684" fmla="*/ 20531 w 4067845"/>
              <a:gd name="connsiteY1684" fmla="*/ 1548304 h 4657302"/>
              <a:gd name="connsiteX1685" fmla="*/ 3465 w 4067845"/>
              <a:gd name="connsiteY1685" fmla="*/ 1533804 h 4657302"/>
              <a:gd name="connsiteX1686" fmla="*/ 283 w 4067845"/>
              <a:gd name="connsiteY1686" fmla="*/ 1521082 h 4657302"/>
              <a:gd name="connsiteX1687" fmla="*/ 11605 w 4067845"/>
              <a:gd name="connsiteY1687" fmla="*/ 1514467 h 4657302"/>
              <a:gd name="connsiteX1688" fmla="*/ 36093 w 4067845"/>
              <a:gd name="connsiteY1688" fmla="*/ 1512783 h 4657302"/>
              <a:gd name="connsiteX1689" fmla="*/ 39807 w 4067845"/>
              <a:gd name="connsiteY1689" fmla="*/ 1493819 h 4657302"/>
              <a:gd name="connsiteX1690" fmla="*/ 53761 w 4067845"/>
              <a:gd name="connsiteY1690" fmla="*/ 1460671 h 4657302"/>
              <a:gd name="connsiteX1691" fmla="*/ 89461 w 4067845"/>
              <a:gd name="connsiteY1691" fmla="*/ 1450699 h 4657302"/>
              <a:gd name="connsiteX1692" fmla="*/ 123689 w 4067845"/>
              <a:gd name="connsiteY1692" fmla="*/ 1441329 h 4657302"/>
              <a:gd name="connsiteX1693" fmla="*/ 130302 w 4067845"/>
              <a:gd name="connsiteY1693" fmla="*/ 1429479 h 4657302"/>
              <a:gd name="connsiteX1694" fmla="*/ 144060 w 4067845"/>
              <a:gd name="connsiteY1694" fmla="*/ 1426733 h 4657302"/>
              <a:gd name="connsiteX1695" fmla="*/ 159016 w 4067845"/>
              <a:gd name="connsiteY1695" fmla="*/ 1426933 h 4657302"/>
              <a:gd name="connsiteX1696" fmla="*/ 179387 w 4067845"/>
              <a:gd name="connsiteY1696" fmla="*/ 1427784 h 4657302"/>
              <a:gd name="connsiteX1697" fmla="*/ 196815 w 4067845"/>
              <a:gd name="connsiteY1697" fmla="*/ 1429836 h 4657302"/>
              <a:gd name="connsiteX1698" fmla="*/ 217679 w 4067845"/>
              <a:gd name="connsiteY1698" fmla="*/ 1430489 h 4657302"/>
              <a:gd name="connsiteX1699" fmla="*/ 226766 w 4067845"/>
              <a:gd name="connsiteY1699" fmla="*/ 1435940 h 4657302"/>
              <a:gd name="connsiteX1700" fmla="*/ 253952 w 4067845"/>
              <a:gd name="connsiteY1700" fmla="*/ 1440881 h 4657302"/>
              <a:gd name="connsiteX1701" fmla="*/ 257831 w 4067845"/>
              <a:gd name="connsiteY1701" fmla="*/ 1432147 h 4657302"/>
              <a:gd name="connsiteX1702" fmla="*/ 266454 w 4067845"/>
              <a:gd name="connsiteY1702" fmla="*/ 1426632 h 4657302"/>
              <a:gd name="connsiteX1703" fmla="*/ 259618 w 4067845"/>
              <a:gd name="connsiteY1703" fmla="*/ 1404242 h 4657302"/>
              <a:gd name="connsiteX1704" fmla="*/ 271394 w 4067845"/>
              <a:gd name="connsiteY1704" fmla="*/ 1399443 h 4657302"/>
              <a:gd name="connsiteX1705" fmla="*/ 284407 w 4067845"/>
              <a:gd name="connsiteY1705" fmla="*/ 1403295 h 4657302"/>
              <a:gd name="connsiteX1706" fmla="*/ 328895 w 4067845"/>
              <a:gd name="connsiteY1706" fmla="*/ 1405764 h 4657302"/>
              <a:gd name="connsiteX1707" fmla="*/ 373383 w 4067845"/>
              <a:gd name="connsiteY1707" fmla="*/ 1408231 h 4657302"/>
              <a:gd name="connsiteX1708" fmla="*/ 391720 w 4067845"/>
              <a:gd name="connsiteY1708" fmla="*/ 1421640 h 4657302"/>
              <a:gd name="connsiteX1709" fmla="*/ 415618 w 4067845"/>
              <a:gd name="connsiteY1709" fmla="*/ 1427636 h 4657302"/>
              <a:gd name="connsiteX1710" fmla="*/ 424705 w 4067845"/>
              <a:gd name="connsiteY1710" fmla="*/ 1433086 h 4657302"/>
              <a:gd name="connsiteX1711" fmla="*/ 438497 w 4067845"/>
              <a:gd name="connsiteY1711" fmla="*/ 1428324 h 4657302"/>
              <a:gd name="connsiteX1712" fmla="*/ 449129 w 4067845"/>
              <a:gd name="connsiteY1712" fmla="*/ 1436864 h 4657302"/>
              <a:gd name="connsiteX1713" fmla="*/ 450729 w 4067845"/>
              <a:gd name="connsiteY1713" fmla="*/ 1440789 h 4657302"/>
              <a:gd name="connsiteX1714" fmla="*/ 473655 w 4067845"/>
              <a:gd name="connsiteY1714" fmla="*/ 1448611 h 4657302"/>
              <a:gd name="connsiteX1715" fmla="*/ 498053 w 4067845"/>
              <a:gd name="connsiteY1715" fmla="*/ 1455833 h 4657302"/>
              <a:gd name="connsiteX1716" fmla="*/ 512302 w 4067845"/>
              <a:gd name="connsiteY1716" fmla="*/ 1468334 h 4657302"/>
              <a:gd name="connsiteX1717" fmla="*/ 570547 w 4067845"/>
              <a:gd name="connsiteY1717" fmla="*/ 1475780 h 4657302"/>
              <a:gd name="connsiteX1718" fmla="*/ 627376 w 4067845"/>
              <a:gd name="connsiteY1718" fmla="*/ 1492384 h 4657302"/>
              <a:gd name="connsiteX1719" fmla="*/ 644413 w 4067845"/>
              <a:gd name="connsiteY1719" fmla="*/ 1502604 h 4657302"/>
              <a:gd name="connsiteX1720" fmla="*/ 666411 w 4067845"/>
              <a:gd name="connsiteY1720" fmla="*/ 1503938 h 4657302"/>
              <a:gd name="connsiteX1721" fmla="*/ 686430 w 4067845"/>
              <a:gd name="connsiteY1721" fmla="*/ 1510943 h 4657302"/>
              <a:gd name="connsiteX1722" fmla="*/ 707048 w 4067845"/>
              <a:gd name="connsiteY1722" fmla="*/ 1519418 h 4657302"/>
              <a:gd name="connsiteX1723" fmla="*/ 713445 w 4067845"/>
              <a:gd name="connsiteY1723" fmla="*/ 1519672 h 4657302"/>
              <a:gd name="connsiteX1724" fmla="*/ 718097 w 4067845"/>
              <a:gd name="connsiteY1724" fmla="*/ 1524069 h 4657302"/>
              <a:gd name="connsiteX1725" fmla="*/ 719334 w 4067845"/>
              <a:gd name="connsiteY1725" fmla="*/ 1532719 h 4657302"/>
              <a:gd name="connsiteX1726" fmla="*/ 706594 w 4067845"/>
              <a:gd name="connsiteY1726" fmla="*/ 1525324 h 4657302"/>
              <a:gd name="connsiteX1727" fmla="*/ 693310 w 4067845"/>
              <a:gd name="connsiteY1727" fmla="*/ 1525017 h 4657302"/>
              <a:gd name="connsiteX1728" fmla="*/ 693484 w 4067845"/>
              <a:gd name="connsiteY1728" fmla="*/ 1536676 h 4657302"/>
              <a:gd name="connsiteX1729" fmla="*/ 694257 w 4067845"/>
              <a:gd name="connsiteY1729" fmla="*/ 1549804 h 4657302"/>
              <a:gd name="connsiteX1730" fmla="*/ 713957 w 4067845"/>
              <a:gd name="connsiteY1730" fmla="*/ 1553220 h 4657302"/>
              <a:gd name="connsiteX1731" fmla="*/ 737401 w 4067845"/>
              <a:gd name="connsiteY1731" fmla="*/ 1557396 h 4657302"/>
              <a:gd name="connsiteX1732" fmla="*/ 760844 w 4067845"/>
              <a:gd name="connsiteY1732" fmla="*/ 1561574 h 4657302"/>
              <a:gd name="connsiteX1733" fmla="*/ 805529 w 4067845"/>
              <a:gd name="connsiteY1733" fmla="*/ 1583557 h 4657302"/>
              <a:gd name="connsiteX1734" fmla="*/ 839935 w 4067845"/>
              <a:gd name="connsiteY1734" fmla="*/ 1573947 h 4657302"/>
              <a:gd name="connsiteX1735" fmla="*/ 828903 w 4067845"/>
              <a:gd name="connsiteY1735" fmla="*/ 1572745 h 4657302"/>
              <a:gd name="connsiteX1736" fmla="*/ 816670 w 4067845"/>
              <a:gd name="connsiteY1736" fmla="*/ 1552556 h 4657302"/>
              <a:gd name="connsiteX1737" fmla="*/ 796533 w 4067845"/>
              <a:gd name="connsiteY1737" fmla="*/ 1542452 h 4657302"/>
              <a:gd name="connsiteX1738" fmla="*/ 811072 w 4067845"/>
              <a:gd name="connsiteY1738" fmla="*/ 1538817 h 4657302"/>
              <a:gd name="connsiteX1739" fmla="*/ 818633 w 4067845"/>
              <a:gd name="connsiteY1739" fmla="*/ 1551756 h 4657302"/>
              <a:gd name="connsiteX1740" fmla="*/ 832218 w 4067845"/>
              <a:gd name="connsiteY1740" fmla="*/ 1552800 h 4657302"/>
              <a:gd name="connsiteX1741" fmla="*/ 844657 w 4067845"/>
              <a:gd name="connsiteY1741" fmla="*/ 1559458 h 4657302"/>
              <a:gd name="connsiteX1742" fmla="*/ 862321 w 4067845"/>
              <a:gd name="connsiteY1742" fmla="*/ 1552261 h 4657302"/>
              <a:gd name="connsiteX1743" fmla="*/ 868022 w 4067845"/>
              <a:gd name="connsiteY1743" fmla="*/ 1566252 h 4657302"/>
              <a:gd name="connsiteX1744" fmla="*/ 875165 w 4067845"/>
              <a:gd name="connsiteY1744" fmla="*/ 1564296 h 4657302"/>
              <a:gd name="connsiteX1745" fmla="*/ 881780 w 4067845"/>
              <a:gd name="connsiteY1745" fmla="*/ 1552447 h 4657302"/>
              <a:gd name="connsiteX1746" fmla="*/ 895537 w 4067845"/>
              <a:gd name="connsiteY1746" fmla="*/ 1549701 h 4657302"/>
              <a:gd name="connsiteX1747" fmla="*/ 910493 w 4067845"/>
              <a:gd name="connsiteY1747" fmla="*/ 1549900 h 4657302"/>
              <a:gd name="connsiteX1748" fmla="*/ 930864 w 4067845"/>
              <a:gd name="connsiteY1748" fmla="*/ 1550752 h 4657302"/>
              <a:gd name="connsiteX1749" fmla="*/ 931549 w 4067845"/>
              <a:gd name="connsiteY1749" fmla="*/ 1550832 h 4657302"/>
              <a:gd name="connsiteX1750" fmla="*/ 934740 w 4067845"/>
              <a:gd name="connsiteY1750" fmla="*/ 1542513 h 4657302"/>
              <a:gd name="connsiteX1751" fmla="*/ 937591 w 4067845"/>
              <a:gd name="connsiteY1751" fmla="*/ 1527048 h 4657302"/>
              <a:gd name="connsiteX1752" fmla="*/ 941642 w 4067845"/>
              <a:gd name="connsiteY1752" fmla="*/ 1514526 h 4657302"/>
              <a:gd name="connsiteX1753" fmla="*/ 936554 w 4067845"/>
              <a:gd name="connsiteY1753" fmla="*/ 1511165 h 4657302"/>
              <a:gd name="connsiteX1754" fmla="*/ 930593 w 4067845"/>
              <a:gd name="connsiteY1754" fmla="*/ 1509875 h 4657302"/>
              <a:gd name="connsiteX1755" fmla="*/ 915989 w 4067845"/>
              <a:gd name="connsiteY1755" fmla="*/ 1495801 h 4657302"/>
              <a:gd name="connsiteX1756" fmla="*/ 898170 w 4067845"/>
              <a:gd name="connsiteY1756" fmla="*/ 1486471 h 4657302"/>
              <a:gd name="connsiteX1757" fmla="*/ 887739 w 4067845"/>
              <a:gd name="connsiteY1757" fmla="*/ 1486144 h 4657302"/>
              <a:gd name="connsiteX1758" fmla="*/ 880796 w 4067845"/>
              <a:gd name="connsiteY1758" fmla="*/ 1477532 h 4657302"/>
              <a:gd name="connsiteX1759" fmla="*/ 879997 w 4067845"/>
              <a:gd name="connsiteY1759" fmla="*/ 1475569 h 4657302"/>
              <a:gd name="connsiteX1760" fmla="*/ 855626 w 4067845"/>
              <a:gd name="connsiteY1760" fmla="*/ 1472626 h 4657302"/>
              <a:gd name="connsiteX1761" fmla="*/ 838560 w 4067845"/>
              <a:gd name="connsiteY1761" fmla="*/ 1458127 h 4657302"/>
              <a:gd name="connsiteX1762" fmla="*/ 835378 w 4067845"/>
              <a:gd name="connsiteY1762" fmla="*/ 1445405 h 4657302"/>
              <a:gd name="connsiteX1763" fmla="*/ 846700 w 4067845"/>
              <a:gd name="connsiteY1763" fmla="*/ 1438791 h 4657302"/>
              <a:gd name="connsiteX1764" fmla="*/ 871187 w 4067845"/>
              <a:gd name="connsiteY1764" fmla="*/ 1437107 h 4657302"/>
              <a:gd name="connsiteX1765" fmla="*/ 874902 w 4067845"/>
              <a:gd name="connsiteY1765" fmla="*/ 1418142 h 4657302"/>
              <a:gd name="connsiteX1766" fmla="*/ 878117 w 4067845"/>
              <a:gd name="connsiteY1766" fmla="*/ 1410506 h 4657302"/>
              <a:gd name="connsiteX1767" fmla="*/ 876057 w 4067845"/>
              <a:gd name="connsiteY1767" fmla="*/ 1409493 h 4657302"/>
              <a:gd name="connsiteX1768" fmla="*/ 835784 w 4067845"/>
              <a:gd name="connsiteY1768" fmla="*/ 1389289 h 4657302"/>
              <a:gd name="connsiteX1769" fmla="*/ 814458 w 4067845"/>
              <a:gd name="connsiteY1769" fmla="*/ 1385392 h 4657302"/>
              <a:gd name="connsiteX1770" fmla="*/ 791658 w 4067845"/>
              <a:gd name="connsiteY1770" fmla="*/ 1382095 h 4657302"/>
              <a:gd name="connsiteX1771" fmla="*/ 762626 w 4067845"/>
              <a:gd name="connsiteY1771" fmla="*/ 1365607 h 4657302"/>
              <a:gd name="connsiteX1772" fmla="*/ 731248 w 4067845"/>
              <a:gd name="connsiteY1772" fmla="*/ 1351789 h 4657302"/>
              <a:gd name="connsiteX1773" fmla="*/ 728668 w 4067845"/>
              <a:gd name="connsiteY1773" fmla="*/ 1340541 h 4657302"/>
              <a:gd name="connsiteX1774" fmla="*/ 731103 w 4067845"/>
              <a:gd name="connsiteY1774" fmla="*/ 1328964 h 4657302"/>
              <a:gd name="connsiteX1775" fmla="*/ 747745 w 4067845"/>
              <a:gd name="connsiteY1775" fmla="*/ 1285565 h 4657302"/>
              <a:gd name="connsiteX1776" fmla="*/ 750595 w 4067845"/>
              <a:gd name="connsiteY1776" fmla="*/ 1270099 h 4657302"/>
              <a:gd name="connsiteX1777" fmla="*/ 754647 w 4067845"/>
              <a:gd name="connsiteY1777" fmla="*/ 1257578 h 4657302"/>
              <a:gd name="connsiteX1778" fmla="*/ 749559 w 4067845"/>
              <a:gd name="connsiteY1778" fmla="*/ 1254217 h 4657302"/>
              <a:gd name="connsiteX1779" fmla="*/ 743599 w 4067845"/>
              <a:gd name="connsiteY1779" fmla="*/ 1252927 h 4657302"/>
              <a:gd name="connsiteX1780" fmla="*/ 728995 w 4067845"/>
              <a:gd name="connsiteY1780" fmla="*/ 1238854 h 4657302"/>
              <a:gd name="connsiteX1781" fmla="*/ 711176 w 4067845"/>
              <a:gd name="connsiteY1781" fmla="*/ 1229523 h 4657302"/>
              <a:gd name="connsiteX1782" fmla="*/ 700744 w 4067845"/>
              <a:gd name="connsiteY1782" fmla="*/ 1229197 h 4657302"/>
              <a:gd name="connsiteX1783" fmla="*/ 693800 w 4067845"/>
              <a:gd name="connsiteY1783" fmla="*/ 1220583 h 4657302"/>
              <a:gd name="connsiteX1784" fmla="*/ 693002 w 4067845"/>
              <a:gd name="connsiteY1784" fmla="*/ 1218622 h 4657302"/>
              <a:gd name="connsiteX1785" fmla="*/ 668631 w 4067845"/>
              <a:gd name="connsiteY1785" fmla="*/ 1215679 h 4657302"/>
              <a:gd name="connsiteX1786" fmla="*/ 651565 w 4067845"/>
              <a:gd name="connsiteY1786" fmla="*/ 1201179 h 4657302"/>
              <a:gd name="connsiteX1787" fmla="*/ 648384 w 4067845"/>
              <a:gd name="connsiteY1787" fmla="*/ 1188458 h 4657302"/>
              <a:gd name="connsiteX1788" fmla="*/ 659705 w 4067845"/>
              <a:gd name="connsiteY1788" fmla="*/ 1181843 h 4657302"/>
              <a:gd name="connsiteX1789" fmla="*/ 684194 w 4067845"/>
              <a:gd name="connsiteY1789" fmla="*/ 1180159 h 4657302"/>
              <a:gd name="connsiteX1790" fmla="*/ 687908 w 4067845"/>
              <a:gd name="connsiteY1790" fmla="*/ 1161195 h 4657302"/>
              <a:gd name="connsiteX1791" fmla="*/ 701861 w 4067845"/>
              <a:gd name="connsiteY1791" fmla="*/ 1128046 h 4657302"/>
              <a:gd name="connsiteX1792" fmla="*/ 706138 w 4067845"/>
              <a:gd name="connsiteY1792" fmla="*/ 1126853 h 4657302"/>
              <a:gd name="connsiteX1793" fmla="*/ 682288 w 4067845"/>
              <a:gd name="connsiteY1793" fmla="*/ 1120926 h 4657302"/>
              <a:gd name="connsiteX1794" fmla="*/ 618889 w 4067845"/>
              <a:gd name="connsiteY1794" fmla="*/ 1092410 h 4657302"/>
              <a:gd name="connsiteX1795" fmla="*/ 595990 w 4067845"/>
              <a:gd name="connsiteY1795" fmla="*/ 1081145 h 4657302"/>
              <a:gd name="connsiteX1796" fmla="*/ 573091 w 4067845"/>
              <a:gd name="connsiteY1796" fmla="*/ 1069880 h 4657302"/>
              <a:gd name="connsiteX1797" fmla="*/ 532818 w 4067845"/>
              <a:gd name="connsiteY1797" fmla="*/ 1049675 h 4657302"/>
              <a:gd name="connsiteX1798" fmla="*/ 511492 w 4067845"/>
              <a:gd name="connsiteY1798" fmla="*/ 1045779 h 4657302"/>
              <a:gd name="connsiteX1799" fmla="*/ 488693 w 4067845"/>
              <a:gd name="connsiteY1799" fmla="*/ 1042482 h 4657302"/>
              <a:gd name="connsiteX1800" fmla="*/ 459661 w 4067845"/>
              <a:gd name="connsiteY1800" fmla="*/ 1025993 h 4657302"/>
              <a:gd name="connsiteX1801" fmla="*/ 428283 w 4067845"/>
              <a:gd name="connsiteY1801" fmla="*/ 1012176 h 4657302"/>
              <a:gd name="connsiteX1802" fmla="*/ 425702 w 4067845"/>
              <a:gd name="connsiteY1802" fmla="*/ 1000927 h 4657302"/>
              <a:gd name="connsiteX1803" fmla="*/ 428136 w 4067845"/>
              <a:gd name="connsiteY1803" fmla="*/ 989350 h 4657302"/>
              <a:gd name="connsiteX1804" fmla="*/ 444778 w 4067845"/>
              <a:gd name="connsiteY1804" fmla="*/ 945952 h 4657302"/>
              <a:gd name="connsiteX1805" fmla="*/ 447630 w 4067845"/>
              <a:gd name="connsiteY1805" fmla="*/ 930486 h 4657302"/>
              <a:gd name="connsiteX1806" fmla="*/ 451681 w 4067845"/>
              <a:gd name="connsiteY1806" fmla="*/ 917964 h 4657302"/>
              <a:gd name="connsiteX1807" fmla="*/ 446592 w 4067845"/>
              <a:gd name="connsiteY1807" fmla="*/ 914604 h 4657302"/>
              <a:gd name="connsiteX1808" fmla="*/ 440632 w 4067845"/>
              <a:gd name="connsiteY1808" fmla="*/ 913313 h 4657302"/>
              <a:gd name="connsiteX1809" fmla="*/ 426028 w 4067845"/>
              <a:gd name="connsiteY1809" fmla="*/ 899240 h 4657302"/>
              <a:gd name="connsiteX1810" fmla="*/ 408210 w 4067845"/>
              <a:gd name="connsiteY1810" fmla="*/ 889910 h 4657302"/>
              <a:gd name="connsiteX1811" fmla="*/ 397778 w 4067845"/>
              <a:gd name="connsiteY1811" fmla="*/ 889583 h 4657302"/>
              <a:gd name="connsiteX1812" fmla="*/ 390835 w 4067845"/>
              <a:gd name="connsiteY1812" fmla="*/ 880970 h 4657302"/>
              <a:gd name="connsiteX1813" fmla="*/ 390036 w 4067845"/>
              <a:gd name="connsiteY1813" fmla="*/ 879008 h 4657302"/>
              <a:gd name="connsiteX1814" fmla="*/ 365665 w 4067845"/>
              <a:gd name="connsiteY1814" fmla="*/ 876065 h 4657302"/>
              <a:gd name="connsiteX1815" fmla="*/ 348599 w 4067845"/>
              <a:gd name="connsiteY1815" fmla="*/ 861566 h 4657302"/>
              <a:gd name="connsiteX1816" fmla="*/ 345417 w 4067845"/>
              <a:gd name="connsiteY1816" fmla="*/ 848845 h 4657302"/>
              <a:gd name="connsiteX1817" fmla="*/ 356739 w 4067845"/>
              <a:gd name="connsiteY1817" fmla="*/ 842229 h 4657302"/>
              <a:gd name="connsiteX1818" fmla="*/ 381227 w 4067845"/>
              <a:gd name="connsiteY1818" fmla="*/ 840545 h 4657302"/>
              <a:gd name="connsiteX1819" fmla="*/ 384941 w 4067845"/>
              <a:gd name="connsiteY1819" fmla="*/ 821581 h 4657302"/>
              <a:gd name="connsiteX1820" fmla="*/ 398894 w 4067845"/>
              <a:gd name="connsiteY1820" fmla="*/ 788433 h 4657302"/>
              <a:gd name="connsiteX1821" fmla="*/ 434595 w 4067845"/>
              <a:gd name="connsiteY1821" fmla="*/ 778460 h 4657302"/>
              <a:gd name="connsiteX1822" fmla="*/ 468823 w 4067845"/>
              <a:gd name="connsiteY1822" fmla="*/ 769090 h 4657302"/>
              <a:gd name="connsiteX1823" fmla="*/ 475436 w 4067845"/>
              <a:gd name="connsiteY1823" fmla="*/ 757242 h 4657302"/>
              <a:gd name="connsiteX1824" fmla="*/ 489194 w 4067845"/>
              <a:gd name="connsiteY1824" fmla="*/ 754495 h 4657302"/>
              <a:gd name="connsiteX1825" fmla="*/ 504150 w 4067845"/>
              <a:gd name="connsiteY1825" fmla="*/ 754694 h 4657302"/>
              <a:gd name="connsiteX1826" fmla="*/ 524520 w 4067845"/>
              <a:gd name="connsiteY1826" fmla="*/ 755546 h 4657302"/>
              <a:gd name="connsiteX1827" fmla="*/ 541950 w 4067845"/>
              <a:gd name="connsiteY1827" fmla="*/ 757598 h 4657302"/>
              <a:gd name="connsiteX1828" fmla="*/ 562812 w 4067845"/>
              <a:gd name="connsiteY1828" fmla="*/ 758250 h 4657302"/>
              <a:gd name="connsiteX1829" fmla="*/ 571899 w 4067845"/>
              <a:gd name="connsiteY1829" fmla="*/ 763701 h 4657302"/>
              <a:gd name="connsiteX1830" fmla="*/ 599086 w 4067845"/>
              <a:gd name="connsiteY1830" fmla="*/ 768642 h 4657302"/>
              <a:gd name="connsiteX1831" fmla="*/ 602965 w 4067845"/>
              <a:gd name="connsiteY1831" fmla="*/ 759909 h 4657302"/>
              <a:gd name="connsiteX1832" fmla="*/ 611588 w 4067845"/>
              <a:gd name="connsiteY1832" fmla="*/ 754393 h 4657302"/>
              <a:gd name="connsiteX1833" fmla="*/ 604752 w 4067845"/>
              <a:gd name="connsiteY1833" fmla="*/ 732004 h 4657302"/>
              <a:gd name="connsiteX1834" fmla="*/ 616529 w 4067845"/>
              <a:gd name="connsiteY1834" fmla="*/ 727206 h 4657302"/>
              <a:gd name="connsiteX1835" fmla="*/ 629541 w 4067845"/>
              <a:gd name="connsiteY1835" fmla="*/ 731057 h 4657302"/>
              <a:gd name="connsiteX1836" fmla="*/ 674029 w 4067845"/>
              <a:gd name="connsiteY1836" fmla="*/ 733525 h 4657302"/>
              <a:gd name="connsiteX1837" fmla="*/ 718516 w 4067845"/>
              <a:gd name="connsiteY1837" fmla="*/ 735992 h 4657302"/>
              <a:gd name="connsiteX1838" fmla="*/ 736853 w 4067845"/>
              <a:gd name="connsiteY1838" fmla="*/ 749403 h 4657302"/>
              <a:gd name="connsiteX1839" fmla="*/ 760752 w 4067845"/>
              <a:gd name="connsiteY1839" fmla="*/ 755397 h 4657302"/>
              <a:gd name="connsiteX1840" fmla="*/ 769839 w 4067845"/>
              <a:gd name="connsiteY1840" fmla="*/ 760849 h 4657302"/>
              <a:gd name="connsiteX1841" fmla="*/ 783631 w 4067845"/>
              <a:gd name="connsiteY1841" fmla="*/ 756086 h 4657302"/>
              <a:gd name="connsiteX1842" fmla="*/ 794264 w 4067845"/>
              <a:gd name="connsiteY1842" fmla="*/ 764627 h 4657302"/>
              <a:gd name="connsiteX1843" fmla="*/ 795862 w 4067845"/>
              <a:gd name="connsiteY1843" fmla="*/ 768551 h 4657302"/>
              <a:gd name="connsiteX1844" fmla="*/ 818789 w 4067845"/>
              <a:gd name="connsiteY1844" fmla="*/ 776373 h 4657302"/>
              <a:gd name="connsiteX1845" fmla="*/ 827585 w 4067845"/>
              <a:gd name="connsiteY1845" fmla="*/ 778976 h 4657302"/>
              <a:gd name="connsiteX1846" fmla="*/ 818349 w 4067845"/>
              <a:gd name="connsiteY1846" fmla="*/ 770076 h 4657302"/>
              <a:gd name="connsiteX1847" fmla="*/ 800530 w 4067845"/>
              <a:gd name="connsiteY1847" fmla="*/ 760746 h 4657302"/>
              <a:gd name="connsiteX1848" fmla="*/ 790099 w 4067845"/>
              <a:gd name="connsiteY1848" fmla="*/ 760419 h 4657302"/>
              <a:gd name="connsiteX1849" fmla="*/ 783156 w 4067845"/>
              <a:gd name="connsiteY1849" fmla="*/ 751806 h 4657302"/>
              <a:gd name="connsiteX1850" fmla="*/ 782357 w 4067845"/>
              <a:gd name="connsiteY1850" fmla="*/ 749844 h 4657302"/>
              <a:gd name="connsiteX1851" fmla="*/ 757986 w 4067845"/>
              <a:gd name="connsiteY1851" fmla="*/ 746901 h 4657302"/>
              <a:gd name="connsiteX1852" fmla="*/ 740920 w 4067845"/>
              <a:gd name="connsiteY1852" fmla="*/ 732402 h 4657302"/>
              <a:gd name="connsiteX1853" fmla="*/ 737738 w 4067845"/>
              <a:gd name="connsiteY1853" fmla="*/ 719681 h 4657302"/>
              <a:gd name="connsiteX1854" fmla="*/ 749060 w 4067845"/>
              <a:gd name="connsiteY1854" fmla="*/ 713065 h 4657302"/>
              <a:gd name="connsiteX1855" fmla="*/ 773548 w 4067845"/>
              <a:gd name="connsiteY1855" fmla="*/ 711381 h 4657302"/>
              <a:gd name="connsiteX1856" fmla="*/ 777262 w 4067845"/>
              <a:gd name="connsiteY1856" fmla="*/ 692417 h 4657302"/>
              <a:gd name="connsiteX1857" fmla="*/ 780477 w 4067845"/>
              <a:gd name="connsiteY1857" fmla="*/ 684780 h 4657302"/>
              <a:gd name="connsiteX1858" fmla="*/ 778417 w 4067845"/>
              <a:gd name="connsiteY1858" fmla="*/ 683768 h 4657302"/>
              <a:gd name="connsiteX1859" fmla="*/ 738144 w 4067845"/>
              <a:gd name="connsiteY1859" fmla="*/ 663563 h 4657302"/>
              <a:gd name="connsiteX1860" fmla="*/ 716818 w 4067845"/>
              <a:gd name="connsiteY1860" fmla="*/ 659667 h 4657302"/>
              <a:gd name="connsiteX1861" fmla="*/ 694019 w 4067845"/>
              <a:gd name="connsiteY1861" fmla="*/ 656370 h 4657302"/>
              <a:gd name="connsiteX1862" fmla="*/ 664987 w 4067845"/>
              <a:gd name="connsiteY1862" fmla="*/ 639881 h 4657302"/>
              <a:gd name="connsiteX1863" fmla="*/ 633609 w 4067845"/>
              <a:gd name="connsiteY1863" fmla="*/ 626064 h 4657302"/>
              <a:gd name="connsiteX1864" fmla="*/ 631029 w 4067845"/>
              <a:gd name="connsiteY1864" fmla="*/ 614815 h 4657302"/>
              <a:gd name="connsiteX1865" fmla="*/ 633464 w 4067845"/>
              <a:gd name="connsiteY1865" fmla="*/ 603238 h 4657302"/>
              <a:gd name="connsiteX1866" fmla="*/ 650105 w 4067845"/>
              <a:gd name="connsiteY1866" fmla="*/ 559840 h 4657302"/>
              <a:gd name="connsiteX1867" fmla="*/ 652957 w 4067845"/>
              <a:gd name="connsiteY1867" fmla="*/ 544374 h 4657302"/>
              <a:gd name="connsiteX1868" fmla="*/ 657008 w 4067845"/>
              <a:gd name="connsiteY1868" fmla="*/ 531853 h 4657302"/>
              <a:gd name="connsiteX1869" fmla="*/ 651919 w 4067845"/>
              <a:gd name="connsiteY1869" fmla="*/ 528492 h 4657302"/>
              <a:gd name="connsiteX1870" fmla="*/ 645959 w 4067845"/>
              <a:gd name="connsiteY1870" fmla="*/ 527201 h 4657302"/>
              <a:gd name="connsiteX1871" fmla="*/ 631355 w 4067845"/>
              <a:gd name="connsiteY1871" fmla="*/ 513128 h 4657302"/>
              <a:gd name="connsiteX1872" fmla="*/ 613536 w 4067845"/>
              <a:gd name="connsiteY1872" fmla="*/ 503798 h 4657302"/>
              <a:gd name="connsiteX1873" fmla="*/ 603105 w 4067845"/>
              <a:gd name="connsiteY1873" fmla="*/ 503471 h 4657302"/>
              <a:gd name="connsiteX1874" fmla="*/ 596162 w 4067845"/>
              <a:gd name="connsiteY1874" fmla="*/ 494858 h 4657302"/>
              <a:gd name="connsiteX1875" fmla="*/ 595362 w 4067845"/>
              <a:gd name="connsiteY1875" fmla="*/ 492896 h 4657302"/>
              <a:gd name="connsiteX1876" fmla="*/ 570992 w 4067845"/>
              <a:gd name="connsiteY1876" fmla="*/ 489954 h 4657302"/>
              <a:gd name="connsiteX1877" fmla="*/ 553926 w 4067845"/>
              <a:gd name="connsiteY1877" fmla="*/ 475454 h 4657302"/>
              <a:gd name="connsiteX1878" fmla="*/ 550744 w 4067845"/>
              <a:gd name="connsiteY1878" fmla="*/ 462733 h 4657302"/>
              <a:gd name="connsiteX1879" fmla="*/ 562065 w 4067845"/>
              <a:gd name="connsiteY1879" fmla="*/ 456117 h 4657302"/>
              <a:gd name="connsiteX1880" fmla="*/ 586553 w 4067845"/>
              <a:gd name="connsiteY1880" fmla="*/ 454433 h 4657302"/>
              <a:gd name="connsiteX1881" fmla="*/ 590267 w 4067845"/>
              <a:gd name="connsiteY1881" fmla="*/ 435469 h 4657302"/>
              <a:gd name="connsiteX1882" fmla="*/ 604222 w 4067845"/>
              <a:gd name="connsiteY1882" fmla="*/ 402321 h 4657302"/>
              <a:gd name="connsiteX1883" fmla="*/ 608499 w 4067845"/>
              <a:gd name="connsiteY1883" fmla="*/ 401127 h 4657302"/>
              <a:gd name="connsiteX1884" fmla="*/ 584649 w 4067845"/>
              <a:gd name="connsiteY1884" fmla="*/ 395200 h 4657302"/>
              <a:gd name="connsiteX1885" fmla="*/ 521249 w 4067845"/>
              <a:gd name="connsiteY1885" fmla="*/ 366685 h 4657302"/>
              <a:gd name="connsiteX1886" fmla="*/ 498350 w 4067845"/>
              <a:gd name="connsiteY1886" fmla="*/ 355419 h 4657302"/>
              <a:gd name="connsiteX1887" fmla="*/ 475451 w 4067845"/>
              <a:gd name="connsiteY1887" fmla="*/ 344154 h 4657302"/>
              <a:gd name="connsiteX1888" fmla="*/ 435178 w 4067845"/>
              <a:gd name="connsiteY1888" fmla="*/ 323949 h 4657302"/>
              <a:gd name="connsiteX1889" fmla="*/ 413852 w 4067845"/>
              <a:gd name="connsiteY1889" fmla="*/ 320053 h 4657302"/>
              <a:gd name="connsiteX1890" fmla="*/ 391053 w 4067845"/>
              <a:gd name="connsiteY1890" fmla="*/ 316757 h 4657302"/>
              <a:gd name="connsiteX1891" fmla="*/ 362021 w 4067845"/>
              <a:gd name="connsiteY1891" fmla="*/ 300267 h 4657302"/>
              <a:gd name="connsiteX1892" fmla="*/ 330643 w 4067845"/>
              <a:gd name="connsiteY1892" fmla="*/ 286450 h 4657302"/>
              <a:gd name="connsiteX1893" fmla="*/ 328062 w 4067845"/>
              <a:gd name="connsiteY1893" fmla="*/ 275202 h 4657302"/>
              <a:gd name="connsiteX1894" fmla="*/ 330496 w 4067845"/>
              <a:gd name="connsiteY1894" fmla="*/ 263625 h 4657302"/>
              <a:gd name="connsiteX1895" fmla="*/ 347139 w 4067845"/>
              <a:gd name="connsiteY1895" fmla="*/ 220226 h 4657302"/>
              <a:gd name="connsiteX1896" fmla="*/ 349991 w 4067845"/>
              <a:gd name="connsiteY1896" fmla="*/ 204760 h 4657302"/>
              <a:gd name="connsiteX1897" fmla="*/ 354041 w 4067845"/>
              <a:gd name="connsiteY1897" fmla="*/ 192239 h 4657302"/>
              <a:gd name="connsiteX1898" fmla="*/ 348953 w 4067845"/>
              <a:gd name="connsiteY1898" fmla="*/ 188878 h 4657302"/>
              <a:gd name="connsiteX1899" fmla="*/ 342992 w 4067845"/>
              <a:gd name="connsiteY1899" fmla="*/ 187588 h 4657302"/>
              <a:gd name="connsiteX1900" fmla="*/ 328388 w 4067845"/>
              <a:gd name="connsiteY1900" fmla="*/ 173515 h 4657302"/>
              <a:gd name="connsiteX1901" fmla="*/ 310570 w 4067845"/>
              <a:gd name="connsiteY1901" fmla="*/ 164184 h 4657302"/>
              <a:gd name="connsiteX1902" fmla="*/ 300138 w 4067845"/>
              <a:gd name="connsiteY1902" fmla="*/ 163858 h 4657302"/>
              <a:gd name="connsiteX1903" fmla="*/ 293195 w 4067845"/>
              <a:gd name="connsiteY1903" fmla="*/ 155245 h 4657302"/>
              <a:gd name="connsiteX1904" fmla="*/ 292396 w 4067845"/>
              <a:gd name="connsiteY1904" fmla="*/ 153282 h 4657302"/>
              <a:gd name="connsiteX1905" fmla="*/ 268025 w 4067845"/>
              <a:gd name="connsiteY1905" fmla="*/ 150340 h 4657302"/>
              <a:gd name="connsiteX1906" fmla="*/ 250959 w 4067845"/>
              <a:gd name="connsiteY1906" fmla="*/ 135840 h 4657302"/>
              <a:gd name="connsiteX1907" fmla="*/ 247777 w 4067845"/>
              <a:gd name="connsiteY1907" fmla="*/ 123119 h 4657302"/>
              <a:gd name="connsiteX1908" fmla="*/ 259099 w 4067845"/>
              <a:gd name="connsiteY1908" fmla="*/ 116504 h 4657302"/>
              <a:gd name="connsiteX1909" fmla="*/ 283587 w 4067845"/>
              <a:gd name="connsiteY1909" fmla="*/ 114820 h 4657302"/>
              <a:gd name="connsiteX1910" fmla="*/ 287301 w 4067845"/>
              <a:gd name="connsiteY1910" fmla="*/ 95856 h 4657302"/>
              <a:gd name="connsiteX1911" fmla="*/ 301255 w 4067845"/>
              <a:gd name="connsiteY1911" fmla="*/ 62708 h 4657302"/>
              <a:gd name="connsiteX1912" fmla="*/ 336955 w 4067845"/>
              <a:gd name="connsiteY1912" fmla="*/ 52736 h 4657302"/>
              <a:gd name="connsiteX1913" fmla="*/ 371183 w 4067845"/>
              <a:gd name="connsiteY1913" fmla="*/ 43365 h 4657302"/>
              <a:gd name="connsiteX1914" fmla="*/ 377797 w 4067845"/>
              <a:gd name="connsiteY1914" fmla="*/ 31516 h 4657302"/>
              <a:gd name="connsiteX1915" fmla="*/ 391554 w 4067845"/>
              <a:gd name="connsiteY1915" fmla="*/ 28770 h 4657302"/>
              <a:gd name="connsiteX1916" fmla="*/ 406510 w 4067845"/>
              <a:gd name="connsiteY1916" fmla="*/ 28969 h 4657302"/>
              <a:gd name="connsiteX1917" fmla="*/ 426882 w 4067845"/>
              <a:gd name="connsiteY1917" fmla="*/ 29821 h 4657302"/>
              <a:gd name="connsiteX1918" fmla="*/ 444309 w 4067845"/>
              <a:gd name="connsiteY1918" fmla="*/ 31872 h 4657302"/>
              <a:gd name="connsiteX1919" fmla="*/ 465173 w 4067845"/>
              <a:gd name="connsiteY1919" fmla="*/ 32525 h 4657302"/>
              <a:gd name="connsiteX1920" fmla="*/ 474260 w 4067845"/>
              <a:gd name="connsiteY1920" fmla="*/ 37976 h 4657302"/>
              <a:gd name="connsiteX1921" fmla="*/ 501446 w 4067845"/>
              <a:gd name="connsiteY1921" fmla="*/ 42917 h 4657302"/>
              <a:gd name="connsiteX1922" fmla="*/ 505326 w 4067845"/>
              <a:gd name="connsiteY1922" fmla="*/ 34184 h 4657302"/>
              <a:gd name="connsiteX1923" fmla="*/ 513948 w 4067845"/>
              <a:gd name="connsiteY1923" fmla="*/ 28668 h 4657302"/>
              <a:gd name="connsiteX1924" fmla="*/ 507113 w 4067845"/>
              <a:gd name="connsiteY1924" fmla="*/ 6279 h 465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</a:cxnLst>
            <a:rect l="l" t="t" r="r" b="b"/>
            <a:pathLst>
              <a:path w="4067845" h="4657302">
                <a:moveTo>
                  <a:pt x="3493900" y="4552838"/>
                </a:moveTo>
                <a:cubicBezTo>
                  <a:pt x="3492637" y="4553052"/>
                  <a:pt x="3491033" y="4553714"/>
                  <a:pt x="3489089" y="4554822"/>
                </a:cubicBezTo>
                <a:cubicBezTo>
                  <a:pt x="3487144" y="4555929"/>
                  <a:pt x="3486135" y="4557045"/>
                  <a:pt x="3486064" y="4558168"/>
                </a:cubicBezTo>
                <a:cubicBezTo>
                  <a:pt x="3486466" y="4560163"/>
                  <a:pt x="3487418" y="4561284"/>
                  <a:pt x="3488921" y="4561527"/>
                </a:cubicBezTo>
                <a:cubicBezTo>
                  <a:pt x="3490424" y="4561770"/>
                  <a:pt x="3491761" y="4561769"/>
                  <a:pt x="3492930" y="4561522"/>
                </a:cubicBezTo>
                <a:cubicBezTo>
                  <a:pt x="3495332" y="4560842"/>
                  <a:pt x="3496544" y="4559253"/>
                  <a:pt x="3496565" y="4556756"/>
                </a:cubicBezTo>
                <a:cubicBezTo>
                  <a:pt x="3496348" y="4555804"/>
                  <a:pt x="3495905" y="4555153"/>
                  <a:pt x="3495233" y="4554797"/>
                </a:cubicBezTo>
                <a:cubicBezTo>
                  <a:pt x="3494561" y="4554442"/>
                  <a:pt x="3494117" y="4553788"/>
                  <a:pt x="3493900" y="4552838"/>
                </a:cubicBezTo>
                <a:close/>
                <a:moveTo>
                  <a:pt x="3420508" y="4547743"/>
                </a:moveTo>
                <a:cubicBezTo>
                  <a:pt x="3419246" y="4547957"/>
                  <a:pt x="3417641" y="4548620"/>
                  <a:pt x="3415697" y="4549726"/>
                </a:cubicBezTo>
                <a:cubicBezTo>
                  <a:pt x="3413753" y="4550835"/>
                  <a:pt x="3412744" y="4551951"/>
                  <a:pt x="3412671" y="4553074"/>
                </a:cubicBezTo>
                <a:cubicBezTo>
                  <a:pt x="3413074" y="4555069"/>
                  <a:pt x="3414026" y="4556189"/>
                  <a:pt x="3415529" y="4556431"/>
                </a:cubicBezTo>
                <a:cubicBezTo>
                  <a:pt x="3417032" y="4556675"/>
                  <a:pt x="3418368" y="4556674"/>
                  <a:pt x="3419539" y="4556427"/>
                </a:cubicBezTo>
                <a:cubicBezTo>
                  <a:pt x="3421942" y="4555748"/>
                  <a:pt x="3423153" y="4554159"/>
                  <a:pt x="3423174" y="4551661"/>
                </a:cubicBezTo>
                <a:cubicBezTo>
                  <a:pt x="3422956" y="4550711"/>
                  <a:pt x="3422513" y="4550058"/>
                  <a:pt x="3421841" y="4549702"/>
                </a:cubicBezTo>
                <a:cubicBezTo>
                  <a:pt x="3421170" y="4549347"/>
                  <a:pt x="3420726" y="4548694"/>
                  <a:pt x="3420508" y="4547743"/>
                </a:cubicBezTo>
                <a:close/>
                <a:moveTo>
                  <a:pt x="3414856" y="4505735"/>
                </a:moveTo>
                <a:lnTo>
                  <a:pt x="3405485" y="4515550"/>
                </a:lnTo>
                <a:cubicBezTo>
                  <a:pt x="3409773" y="4516621"/>
                  <a:pt x="3420394" y="4522053"/>
                  <a:pt x="3437348" y="4531844"/>
                </a:cubicBezTo>
                <a:cubicBezTo>
                  <a:pt x="3454303" y="4541637"/>
                  <a:pt x="3464469" y="4547665"/>
                  <a:pt x="3467847" y="4549928"/>
                </a:cubicBezTo>
                <a:lnTo>
                  <a:pt x="3476089" y="4531712"/>
                </a:lnTo>
                <a:lnTo>
                  <a:pt x="3433921" y="4520277"/>
                </a:lnTo>
                <a:close/>
                <a:moveTo>
                  <a:pt x="3461188" y="4484532"/>
                </a:moveTo>
                <a:cubicBezTo>
                  <a:pt x="3460000" y="4484648"/>
                  <a:pt x="3458699" y="4484912"/>
                  <a:pt x="3457285" y="4485325"/>
                </a:cubicBezTo>
                <a:cubicBezTo>
                  <a:pt x="3455870" y="4485738"/>
                  <a:pt x="3455164" y="4486457"/>
                  <a:pt x="3455170" y="4487481"/>
                </a:cubicBezTo>
                <a:lnTo>
                  <a:pt x="3456017" y="4493782"/>
                </a:lnTo>
                <a:cubicBezTo>
                  <a:pt x="3458106" y="4493412"/>
                  <a:pt x="3459562" y="4492325"/>
                  <a:pt x="3460389" y="4490520"/>
                </a:cubicBezTo>
                <a:cubicBezTo>
                  <a:pt x="3461216" y="4488716"/>
                  <a:pt x="3461482" y="4486721"/>
                  <a:pt x="3461188" y="4484532"/>
                </a:cubicBezTo>
                <a:close/>
                <a:moveTo>
                  <a:pt x="3372811" y="4479316"/>
                </a:moveTo>
                <a:cubicBezTo>
                  <a:pt x="3370739" y="4479817"/>
                  <a:pt x="3369317" y="4481167"/>
                  <a:pt x="3368544" y="4483365"/>
                </a:cubicBezTo>
                <a:cubicBezTo>
                  <a:pt x="3367771" y="4485563"/>
                  <a:pt x="3367470" y="4487295"/>
                  <a:pt x="3367641" y="4488566"/>
                </a:cubicBezTo>
                <a:lnTo>
                  <a:pt x="3390904" y="4502542"/>
                </a:lnTo>
                <a:cubicBezTo>
                  <a:pt x="3392186" y="4502460"/>
                  <a:pt x="3393824" y="4502060"/>
                  <a:pt x="3395822" y="4501347"/>
                </a:cubicBezTo>
                <a:cubicBezTo>
                  <a:pt x="3397821" y="4500631"/>
                  <a:pt x="3398793" y="4499254"/>
                  <a:pt x="3398741" y="4497211"/>
                </a:cubicBezTo>
                <a:cubicBezTo>
                  <a:pt x="3398251" y="4495228"/>
                  <a:pt x="3396949" y="4494155"/>
                  <a:pt x="3394833" y="4493995"/>
                </a:cubicBezTo>
                <a:cubicBezTo>
                  <a:pt x="3392718" y="4493834"/>
                  <a:pt x="3391032" y="4493883"/>
                  <a:pt x="3389774" y="4494141"/>
                </a:cubicBezTo>
                <a:cubicBezTo>
                  <a:pt x="3389209" y="4489941"/>
                  <a:pt x="3386827" y="4488122"/>
                  <a:pt x="3382626" y="4488687"/>
                </a:cubicBezTo>
                <a:cubicBezTo>
                  <a:pt x="3380641" y="4488509"/>
                  <a:pt x="3379006" y="4486947"/>
                  <a:pt x="3377718" y="4484002"/>
                </a:cubicBezTo>
                <a:cubicBezTo>
                  <a:pt x="3376431" y="4481056"/>
                  <a:pt x="3374795" y="4479495"/>
                  <a:pt x="3372811" y="4479316"/>
                </a:cubicBezTo>
                <a:close/>
                <a:moveTo>
                  <a:pt x="3212907" y="4387494"/>
                </a:moveTo>
                <a:cubicBezTo>
                  <a:pt x="3210731" y="4387876"/>
                  <a:pt x="3208924" y="4389009"/>
                  <a:pt x="3207484" y="4390896"/>
                </a:cubicBezTo>
                <a:cubicBezTo>
                  <a:pt x="3206045" y="4392783"/>
                  <a:pt x="3205429" y="4394826"/>
                  <a:pt x="3205636" y="4397026"/>
                </a:cubicBezTo>
                <a:lnTo>
                  <a:pt x="3206484" y="4403327"/>
                </a:lnTo>
                <a:cubicBezTo>
                  <a:pt x="3211321" y="4405170"/>
                  <a:pt x="3225224" y="4413815"/>
                  <a:pt x="3248196" y="4429256"/>
                </a:cubicBezTo>
                <a:cubicBezTo>
                  <a:pt x="3271168" y="4444699"/>
                  <a:pt x="3286789" y="4454180"/>
                  <a:pt x="3295059" y="4457700"/>
                </a:cubicBezTo>
                <a:cubicBezTo>
                  <a:pt x="3295154" y="4459069"/>
                  <a:pt x="3295599" y="4461059"/>
                  <a:pt x="3296397" y="4463669"/>
                </a:cubicBezTo>
                <a:cubicBezTo>
                  <a:pt x="3297193" y="4466278"/>
                  <a:pt x="3298618" y="4467603"/>
                  <a:pt x="3300672" y="4467637"/>
                </a:cubicBezTo>
                <a:cubicBezTo>
                  <a:pt x="3304015" y="4466654"/>
                  <a:pt x="3307337" y="4463533"/>
                  <a:pt x="3310639" y="4458277"/>
                </a:cubicBezTo>
                <a:cubicBezTo>
                  <a:pt x="3313943" y="4453022"/>
                  <a:pt x="3316074" y="4448993"/>
                  <a:pt x="3317032" y="4446191"/>
                </a:cubicBezTo>
                <a:cubicBezTo>
                  <a:pt x="3308112" y="4446767"/>
                  <a:pt x="3301831" y="4445117"/>
                  <a:pt x="3298190" y="4441241"/>
                </a:cubicBezTo>
                <a:cubicBezTo>
                  <a:pt x="3294550" y="4437365"/>
                  <a:pt x="3290369" y="4435433"/>
                  <a:pt x="3285649" y="4435445"/>
                </a:cubicBezTo>
                <a:cubicBezTo>
                  <a:pt x="3280244" y="4432028"/>
                  <a:pt x="3270031" y="4425651"/>
                  <a:pt x="3255009" y="4416311"/>
                </a:cubicBezTo>
                <a:cubicBezTo>
                  <a:pt x="3239986" y="4406972"/>
                  <a:pt x="3231135" y="4398808"/>
                  <a:pt x="3228457" y="4391817"/>
                </a:cubicBezTo>
                <a:cubicBezTo>
                  <a:pt x="3224659" y="4392061"/>
                  <a:pt x="3222067" y="4391339"/>
                  <a:pt x="3220682" y="4389655"/>
                </a:cubicBezTo>
                <a:cubicBezTo>
                  <a:pt x="3219298" y="4387970"/>
                  <a:pt x="3216705" y="4387250"/>
                  <a:pt x="3212907" y="4387494"/>
                </a:cubicBezTo>
                <a:close/>
                <a:moveTo>
                  <a:pt x="3111646" y="4381871"/>
                </a:moveTo>
                <a:cubicBezTo>
                  <a:pt x="3115053" y="4383686"/>
                  <a:pt x="3117629" y="4386279"/>
                  <a:pt x="3119374" y="4389652"/>
                </a:cubicBezTo>
                <a:cubicBezTo>
                  <a:pt x="3121120" y="4393027"/>
                  <a:pt x="3122193" y="4396357"/>
                  <a:pt x="3122591" y="4399645"/>
                </a:cubicBezTo>
                <a:lnTo>
                  <a:pt x="3088258" y="4382880"/>
                </a:lnTo>
                <a:close/>
                <a:moveTo>
                  <a:pt x="3212709" y="4338337"/>
                </a:moveTo>
                <a:cubicBezTo>
                  <a:pt x="3211446" y="4338551"/>
                  <a:pt x="3209842" y="4339214"/>
                  <a:pt x="3207897" y="4340321"/>
                </a:cubicBezTo>
                <a:cubicBezTo>
                  <a:pt x="3205952" y="4341428"/>
                  <a:pt x="3204945" y="4342545"/>
                  <a:pt x="3204872" y="4343668"/>
                </a:cubicBezTo>
                <a:cubicBezTo>
                  <a:pt x="3205274" y="4345663"/>
                  <a:pt x="3206227" y="4346783"/>
                  <a:pt x="3207730" y="4347025"/>
                </a:cubicBezTo>
                <a:cubicBezTo>
                  <a:pt x="3209233" y="4347269"/>
                  <a:pt x="3210569" y="4347269"/>
                  <a:pt x="3211739" y="4347021"/>
                </a:cubicBezTo>
                <a:close/>
                <a:moveTo>
                  <a:pt x="3027837" y="4331134"/>
                </a:moveTo>
                <a:lnTo>
                  <a:pt x="3043387" y="4335456"/>
                </a:lnTo>
                <a:cubicBezTo>
                  <a:pt x="3053587" y="4334441"/>
                  <a:pt x="3060533" y="4337071"/>
                  <a:pt x="3064229" y="4343345"/>
                </a:cubicBezTo>
                <a:cubicBezTo>
                  <a:pt x="3067924" y="4349619"/>
                  <a:pt x="3070185" y="4357156"/>
                  <a:pt x="3071013" y="4365955"/>
                </a:cubicBezTo>
                <a:lnTo>
                  <a:pt x="3087976" y="4380780"/>
                </a:lnTo>
                <a:lnTo>
                  <a:pt x="3072991" y="4380657"/>
                </a:lnTo>
                <a:lnTo>
                  <a:pt x="3068913" y="4366237"/>
                </a:lnTo>
                <a:cubicBezTo>
                  <a:pt x="3064477" y="4365720"/>
                  <a:pt x="3060181" y="4364248"/>
                  <a:pt x="3056022" y="4361823"/>
                </a:cubicBezTo>
                <a:cubicBezTo>
                  <a:pt x="3051865" y="4359398"/>
                  <a:pt x="3048407" y="4356209"/>
                  <a:pt x="3045647" y="4352260"/>
                </a:cubicBezTo>
                <a:lnTo>
                  <a:pt x="3026744" y="4354803"/>
                </a:lnTo>
                <a:lnTo>
                  <a:pt x="3024484" y="4338000"/>
                </a:lnTo>
                <a:cubicBezTo>
                  <a:pt x="3023220" y="4338214"/>
                  <a:pt x="3021546" y="4338350"/>
                  <a:pt x="3019459" y="4338408"/>
                </a:cubicBezTo>
                <a:cubicBezTo>
                  <a:pt x="3017374" y="4338466"/>
                  <a:pt x="3016154" y="4338007"/>
                  <a:pt x="3015799" y="4337031"/>
                </a:cubicBezTo>
                <a:cubicBezTo>
                  <a:pt x="3015923" y="4334964"/>
                  <a:pt x="3017595" y="4333492"/>
                  <a:pt x="3020819" y="4332613"/>
                </a:cubicBezTo>
                <a:cubicBezTo>
                  <a:pt x="3024041" y="4331732"/>
                  <a:pt x="3026380" y="4331240"/>
                  <a:pt x="3027837" y="4331134"/>
                </a:cubicBezTo>
                <a:close/>
                <a:moveTo>
                  <a:pt x="3185243" y="4324924"/>
                </a:moveTo>
                <a:cubicBezTo>
                  <a:pt x="3183230" y="4325196"/>
                  <a:pt x="3182076" y="4325885"/>
                  <a:pt x="3181780" y="4326995"/>
                </a:cubicBezTo>
                <a:cubicBezTo>
                  <a:pt x="3181483" y="4328104"/>
                  <a:pt x="3181520" y="4329702"/>
                  <a:pt x="3181891" y="4331791"/>
                </a:cubicBezTo>
                <a:lnTo>
                  <a:pt x="3182173" y="4333892"/>
                </a:lnTo>
                <a:cubicBezTo>
                  <a:pt x="3184186" y="4333621"/>
                  <a:pt x="3185340" y="4332932"/>
                  <a:pt x="3185637" y="4331821"/>
                </a:cubicBezTo>
                <a:cubicBezTo>
                  <a:pt x="3185933" y="4330713"/>
                  <a:pt x="3185896" y="4329113"/>
                  <a:pt x="3185525" y="4327026"/>
                </a:cubicBezTo>
                <a:close/>
                <a:moveTo>
                  <a:pt x="3085159" y="4248577"/>
                </a:moveTo>
                <a:lnTo>
                  <a:pt x="3079704" y="4255726"/>
                </a:lnTo>
                <a:cubicBezTo>
                  <a:pt x="3079684" y="4258224"/>
                  <a:pt x="3080573" y="4259530"/>
                  <a:pt x="3082371" y="4259644"/>
                </a:cubicBezTo>
                <a:cubicBezTo>
                  <a:pt x="3083523" y="4259267"/>
                  <a:pt x="3084682" y="4257952"/>
                  <a:pt x="3085849" y="4255701"/>
                </a:cubicBezTo>
                <a:cubicBezTo>
                  <a:pt x="3087016" y="4253451"/>
                  <a:pt x="3087580" y="4251682"/>
                  <a:pt x="3087542" y="4250395"/>
                </a:cubicBezTo>
                <a:cubicBezTo>
                  <a:pt x="3087656" y="4248597"/>
                  <a:pt x="3086862" y="4247992"/>
                  <a:pt x="3085159" y="4248577"/>
                </a:cubicBezTo>
                <a:close/>
                <a:moveTo>
                  <a:pt x="2941323" y="4244407"/>
                </a:moveTo>
                <a:cubicBezTo>
                  <a:pt x="2951015" y="4243592"/>
                  <a:pt x="2962795" y="4246373"/>
                  <a:pt x="2976661" y="4252750"/>
                </a:cubicBezTo>
                <a:cubicBezTo>
                  <a:pt x="2990527" y="4259126"/>
                  <a:pt x="2998741" y="4267198"/>
                  <a:pt x="3001303" y="4276967"/>
                </a:cubicBezTo>
                <a:lnTo>
                  <a:pt x="2969798" y="4281206"/>
                </a:lnTo>
                <a:cubicBezTo>
                  <a:pt x="2970426" y="4277601"/>
                  <a:pt x="2969855" y="4274025"/>
                  <a:pt x="2968086" y="4270476"/>
                </a:cubicBezTo>
                <a:cubicBezTo>
                  <a:pt x="2966317" y="4266927"/>
                  <a:pt x="2963333" y="4265279"/>
                  <a:pt x="2959136" y="4265532"/>
                </a:cubicBezTo>
                <a:close/>
                <a:moveTo>
                  <a:pt x="2919293" y="4220656"/>
                </a:moveTo>
                <a:lnTo>
                  <a:pt x="2939223" y="4244689"/>
                </a:lnTo>
                <a:cubicBezTo>
                  <a:pt x="2931758" y="4245159"/>
                  <a:pt x="2926070" y="4245924"/>
                  <a:pt x="2922158" y="4246985"/>
                </a:cubicBezTo>
                <a:cubicBezTo>
                  <a:pt x="2918247" y="4248046"/>
                  <a:pt x="2916800" y="4252517"/>
                  <a:pt x="2917815" y="4260400"/>
                </a:cubicBezTo>
                <a:lnTo>
                  <a:pt x="2934496" y="4273125"/>
                </a:lnTo>
                <a:cubicBezTo>
                  <a:pt x="2939592" y="4271592"/>
                  <a:pt x="2943508" y="4272224"/>
                  <a:pt x="2946245" y="4275019"/>
                </a:cubicBezTo>
                <a:cubicBezTo>
                  <a:pt x="2948982" y="4277814"/>
                  <a:pt x="2950626" y="4281424"/>
                  <a:pt x="2951176" y="4285849"/>
                </a:cubicBezTo>
                <a:cubicBezTo>
                  <a:pt x="2957074" y="4289288"/>
                  <a:pt x="2963182" y="4292298"/>
                  <a:pt x="2969498" y="4294878"/>
                </a:cubicBezTo>
                <a:cubicBezTo>
                  <a:pt x="2975816" y="4297459"/>
                  <a:pt x="2981851" y="4299942"/>
                  <a:pt x="2987608" y="4302331"/>
                </a:cubicBezTo>
                <a:lnTo>
                  <a:pt x="3009299" y="4288721"/>
                </a:lnTo>
                <a:cubicBezTo>
                  <a:pt x="3009065" y="4287639"/>
                  <a:pt x="3009111" y="4286652"/>
                  <a:pt x="3009437" y="4285763"/>
                </a:cubicBezTo>
                <a:cubicBezTo>
                  <a:pt x="3009763" y="4284872"/>
                  <a:pt x="3010928" y="4284269"/>
                  <a:pt x="3012935" y="4283955"/>
                </a:cubicBezTo>
                <a:cubicBezTo>
                  <a:pt x="3015874" y="4284272"/>
                  <a:pt x="3021660" y="4286879"/>
                  <a:pt x="3030294" y="4291777"/>
                </a:cubicBezTo>
                <a:cubicBezTo>
                  <a:pt x="3038926" y="4296674"/>
                  <a:pt x="3045379" y="4300262"/>
                  <a:pt x="3049650" y="4302537"/>
                </a:cubicBezTo>
                <a:cubicBezTo>
                  <a:pt x="3052013" y="4302220"/>
                  <a:pt x="3054709" y="4302391"/>
                  <a:pt x="3057739" y="4303054"/>
                </a:cubicBezTo>
                <a:cubicBezTo>
                  <a:pt x="3060768" y="4303715"/>
                  <a:pt x="3062555" y="4305078"/>
                  <a:pt x="3063100" y="4307143"/>
                </a:cubicBezTo>
                <a:lnTo>
                  <a:pt x="3063383" y="4309244"/>
                </a:lnTo>
                <a:cubicBezTo>
                  <a:pt x="3068216" y="4313049"/>
                  <a:pt x="3073372" y="4316275"/>
                  <a:pt x="3078852" y="4318924"/>
                </a:cubicBezTo>
                <a:cubicBezTo>
                  <a:pt x="3084332" y="4321573"/>
                  <a:pt x="3089731" y="4322629"/>
                  <a:pt x="3095049" y="4322090"/>
                </a:cubicBezTo>
                <a:lnTo>
                  <a:pt x="3114961" y="4342935"/>
                </a:lnTo>
                <a:lnTo>
                  <a:pt x="3132894" y="4349076"/>
                </a:lnTo>
                <a:lnTo>
                  <a:pt x="3129786" y="4325971"/>
                </a:lnTo>
                <a:cubicBezTo>
                  <a:pt x="3128182" y="4322667"/>
                  <a:pt x="3122099" y="4319833"/>
                  <a:pt x="3111535" y="4317467"/>
                </a:cubicBezTo>
                <a:cubicBezTo>
                  <a:pt x="3100970" y="4315102"/>
                  <a:pt x="3092997" y="4314125"/>
                  <a:pt x="3087618" y="4314537"/>
                </a:cubicBezTo>
                <a:lnTo>
                  <a:pt x="3072754" y="4299429"/>
                </a:lnTo>
                <a:cubicBezTo>
                  <a:pt x="3070351" y="4300109"/>
                  <a:pt x="3068857" y="4299598"/>
                  <a:pt x="3068271" y="4297894"/>
                </a:cubicBezTo>
                <a:cubicBezTo>
                  <a:pt x="3068302" y="4294816"/>
                  <a:pt x="3069734" y="4292218"/>
                  <a:pt x="3072568" y="4290099"/>
                </a:cubicBezTo>
                <a:cubicBezTo>
                  <a:pt x="3075402" y="4287980"/>
                  <a:pt x="3076905" y="4285907"/>
                  <a:pt x="3077077" y="4283879"/>
                </a:cubicBezTo>
                <a:cubicBezTo>
                  <a:pt x="3076768" y="4282896"/>
                  <a:pt x="3075984" y="4282379"/>
                  <a:pt x="3074730" y="4282324"/>
                </a:cubicBezTo>
                <a:cubicBezTo>
                  <a:pt x="3073476" y="4282269"/>
                  <a:pt x="3072763" y="4282277"/>
                  <a:pt x="3072594" y="4282343"/>
                </a:cubicBezTo>
                <a:cubicBezTo>
                  <a:pt x="3069857" y="4279549"/>
                  <a:pt x="3066324" y="4277797"/>
                  <a:pt x="3061997" y="4277087"/>
                </a:cubicBezTo>
                <a:cubicBezTo>
                  <a:pt x="3057668" y="4276378"/>
                  <a:pt x="3053823" y="4276271"/>
                  <a:pt x="3050460" y="4276768"/>
                </a:cubicBezTo>
                <a:cubicBezTo>
                  <a:pt x="3041995" y="4270467"/>
                  <a:pt x="3032924" y="4264649"/>
                  <a:pt x="3023253" y="4259311"/>
                </a:cubicBezTo>
                <a:cubicBezTo>
                  <a:pt x="3013580" y="4253976"/>
                  <a:pt x="3004057" y="4248751"/>
                  <a:pt x="2994681" y="4243643"/>
                </a:cubicBezTo>
                <a:cubicBezTo>
                  <a:pt x="2986544" y="4243757"/>
                  <a:pt x="2979462" y="4240790"/>
                  <a:pt x="2973437" y="4234740"/>
                </a:cubicBezTo>
                <a:cubicBezTo>
                  <a:pt x="2967410" y="4228690"/>
                  <a:pt x="2960853" y="4225651"/>
                  <a:pt x="2953766" y="4225625"/>
                </a:cubicBezTo>
                <a:lnTo>
                  <a:pt x="2951907" y="4223735"/>
                </a:lnTo>
                <a:lnTo>
                  <a:pt x="2952120" y="4228689"/>
                </a:lnTo>
                <a:lnTo>
                  <a:pt x="2939518" y="4230384"/>
                </a:lnTo>
                <a:cubicBezTo>
                  <a:pt x="2932914" y="4231628"/>
                  <a:pt x="2929036" y="4229299"/>
                  <a:pt x="2927885" y="4223395"/>
                </a:cubicBezTo>
                <a:close/>
                <a:moveTo>
                  <a:pt x="2849679" y="4198999"/>
                </a:moveTo>
                <a:lnTo>
                  <a:pt x="2824191" y="4200290"/>
                </a:lnTo>
                <a:cubicBezTo>
                  <a:pt x="2820810" y="4200656"/>
                  <a:pt x="2817666" y="4201791"/>
                  <a:pt x="2814760" y="4203697"/>
                </a:cubicBezTo>
                <a:cubicBezTo>
                  <a:pt x="2811853" y="4205603"/>
                  <a:pt x="2810567" y="4208627"/>
                  <a:pt x="2810901" y="4212770"/>
                </a:cubicBezTo>
                <a:cubicBezTo>
                  <a:pt x="2811450" y="4215858"/>
                  <a:pt x="2813058" y="4217871"/>
                  <a:pt x="2815723" y="4218804"/>
                </a:cubicBezTo>
                <a:cubicBezTo>
                  <a:pt x="2818387" y="4219737"/>
                  <a:pt x="2821358" y="4219961"/>
                  <a:pt x="2824635" y="4219476"/>
                </a:cubicBezTo>
                <a:cubicBezTo>
                  <a:pt x="2829594" y="4219253"/>
                  <a:pt x="2835569" y="4218628"/>
                  <a:pt x="2842559" y="4217599"/>
                </a:cubicBezTo>
                <a:cubicBezTo>
                  <a:pt x="2849548" y="4216569"/>
                  <a:pt x="2852999" y="4213076"/>
                  <a:pt x="2852909" y="4207118"/>
                </a:cubicBezTo>
                <a:close/>
                <a:moveTo>
                  <a:pt x="2823681" y="4176075"/>
                </a:moveTo>
                <a:lnTo>
                  <a:pt x="2823183" y="4176903"/>
                </a:lnTo>
                <a:lnTo>
                  <a:pt x="2830849" y="4181510"/>
                </a:lnTo>
                <a:lnTo>
                  <a:pt x="2828591" y="4178750"/>
                </a:lnTo>
                <a:close/>
                <a:moveTo>
                  <a:pt x="2669581" y="4084233"/>
                </a:moveTo>
                <a:cubicBezTo>
                  <a:pt x="2667567" y="4084504"/>
                  <a:pt x="2666414" y="4085194"/>
                  <a:pt x="2666117" y="4086303"/>
                </a:cubicBezTo>
                <a:cubicBezTo>
                  <a:pt x="2665820" y="4087412"/>
                  <a:pt x="2665858" y="4089011"/>
                  <a:pt x="2666228" y="4091100"/>
                </a:cubicBezTo>
                <a:lnTo>
                  <a:pt x="2666510" y="4093200"/>
                </a:lnTo>
                <a:cubicBezTo>
                  <a:pt x="2668523" y="4092929"/>
                  <a:pt x="2669677" y="4092238"/>
                  <a:pt x="2669974" y="4091130"/>
                </a:cubicBezTo>
                <a:cubicBezTo>
                  <a:pt x="2670270" y="4090021"/>
                  <a:pt x="2670233" y="4088422"/>
                  <a:pt x="2669864" y="4086333"/>
                </a:cubicBezTo>
                <a:close/>
                <a:moveTo>
                  <a:pt x="2565940" y="4018654"/>
                </a:moveTo>
                <a:lnTo>
                  <a:pt x="2564891" y="4021335"/>
                </a:lnTo>
                <a:cubicBezTo>
                  <a:pt x="2565476" y="4023038"/>
                  <a:pt x="2566970" y="4023550"/>
                  <a:pt x="2569374" y="4022871"/>
                </a:cubicBezTo>
                <a:lnTo>
                  <a:pt x="2570889" y="4021965"/>
                </a:lnTo>
                <a:close/>
                <a:moveTo>
                  <a:pt x="2526197" y="3988050"/>
                </a:moveTo>
                <a:cubicBezTo>
                  <a:pt x="2524933" y="3988264"/>
                  <a:pt x="2523330" y="3988926"/>
                  <a:pt x="2521385" y="3990034"/>
                </a:cubicBezTo>
                <a:cubicBezTo>
                  <a:pt x="2519441" y="3991143"/>
                  <a:pt x="2518432" y="3992258"/>
                  <a:pt x="2518362" y="3993381"/>
                </a:cubicBezTo>
                <a:cubicBezTo>
                  <a:pt x="2518763" y="3995376"/>
                  <a:pt x="2519716" y="3996496"/>
                  <a:pt x="2521218" y="3996740"/>
                </a:cubicBezTo>
                <a:cubicBezTo>
                  <a:pt x="2522722" y="3996982"/>
                  <a:pt x="2524057" y="3996981"/>
                  <a:pt x="2525226" y="3996734"/>
                </a:cubicBezTo>
                <a:cubicBezTo>
                  <a:pt x="2527631" y="3996054"/>
                  <a:pt x="2528843" y="3994465"/>
                  <a:pt x="2528863" y="3991968"/>
                </a:cubicBezTo>
                <a:cubicBezTo>
                  <a:pt x="2528646" y="3991017"/>
                  <a:pt x="2528202" y="3990364"/>
                  <a:pt x="2527530" y="3990008"/>
                </a:cubicBezTo>
                <a:cubicBezTo>
                  <a:pt x="2526859" y="3989654"/>
                  <a:pt x="2526414" y="3989002"/>
                  <a:pt x="2526197" y="3988050"/>
                </a:cubicBezTo>
                <a:close/>
                <a:moveTo>
                  <a:pt x="2236681" y="3838822"/>
                </a:moveTo>
                <a:cubicBezTo>
                  <a:pt x="2235418" y="3839036"/>
                  <a:pt x="2233814" y="3839697"/>
                  <a:pt x="2231869" y="3840805"/>
                </a:cubicBezTo>
                <a:cubicBezTo>
                  <a:pt x="2229925" y="3841914"/>
                  <a:pt x="2228916" y="3843030"/>
                  <a:pt x="2228845" y="3844153"/>
                </a:cubicBezTo>
                <a:cubicBezTo>
                  <a:pt x="2229246" y="3846148"/>
                  <a:pt x="2230199" y="3847268"/>
                  <a:pt x="2231701" y="3847511"/>
                </a:cubicBezTo>
                <a:cubicBezTo>
                  <a:pt x="2233205" y="3847755"/>
                  <a:pt x="2234541" y="3847752"/>
                  <a:pt x="2235711" y="3847505"/>
                </a:cubicBezTo>
                <a:close/>
                <a:moveTo>
                  <a:pt x="2207615" y="3749345"/>
                </a:moveTo>
                <a:cubicBezTo>
                  <a:pt x="2206583" y="3749618"/>
                  <a:pt x="2205639" y="3750547"/>
                  <a:pt x="2204783" y="3752132"/>
                </a:cubicBezTo>
                <a:cubicBezTo>
                  <a:pt x="2203928" y="3753717"/>
                  <a:pt x="2203053" y="3755170"/>
                  <a:pt x="2202162" y="3756494"/>
                </a:cubicBezTo>
                <a:lnTo>
                  <a:pt x="2203696" y="3757416"/>
                </a:lnTo>
                <a:lnTo>
                  <a:pt x="2219955" y="3762184"/>
                </a:lnTo>
                <a:lnTo>
                  <a:pt x="2220813" y="3762003"/>
                </a:lnTo>
                <a:cubicBezTo>
                  <a:pt x="2224035" y="3761125"/>
                  <a:pt x="2225708" y="3759652"/>
                  <a:pt x="2225831" y="3757586"/>
                </a:cubicBezTo>
                <a:cubicBezTo>
                  <a:pt x="2225079" y="3755638"/>
                  <a:pt x="2222727" y="3754708"/>
                  <a:pt x="2218773" y="3754793"/>
                </a:cubicBezTo>
                <a:cubicBezTo>
                  <a:pt x="2214820" y="3754880"/>
                  <a:pt x="2212083" y="3755070"/>
                  <a:pt x="2210564" y="3755364"/>
                </a:cubicBezTo>
                <a:cubicBezTo>
                  <a:pt x="2210572" y="3755095"/>
                  <a:pt x="2210344" y="3754056"/>
                  <a:pt x="2209878" y="3752249"/>
                </a:cubicBezTo>
                <a:cubicBezTo>
                  <a:pt x="2209411" y="3750440"/>
                  <a:pt x="2208658" y="3749473"/>
                  <a:pt x="2207615" y="3749345"/>
                </a:cubicBezTo>
                <a:close/>
                <a:moveTo>
                  <a:pt x="2095653" y="3695979"/>
                </a:moveTo>
                <a:cubicBezTo>
                  <a:pt x="2093460" y="3696230"/>
                  <a:pt x="2091617" y="3697102"/>
                  <a:pt x="2090125" y="3698594"/>
                </a:cubicBezTo>
                <a:cubicBezTo>
                  <a:pt x="2088633" y="3700088"/>
                  <a:pt x="2088051" y="3702392"/>
                  <a:pt x="2088383" y="3705511"/>
                </a:cubicBezTo>
                <a:cubicBezTo>
                  <a:pt x="2090696" y="3712106"/>
                  <a:pt x="2097015" y="3716690"/>
                  <a:pt x="2107340" y="3719266"/>
                </a:cubicBezTo>
                <a:lnTo>
                  <a:pt x="2123469" y="3732164"/>
                </a:lnTo>
                <a:lnTo>
                  <a:pt x="2132357" y="3730968"/>
                </a:lnTo>
                <a:cubicBezTo>
                  <a:pt x="2132318" y="3729681"/>
                  <a:pt x="2132881" y="3727913"/>
                  <a:pt x="2134049" y="3725661"/>
                </a:cubicBezTo>
                <a:cubicBezTo>
                  <a:pt x="2135217" y="3723410"/>
                  <a:pt x="2136375" y="3722096"/>
                  <a:pt x="2137527" y="3721719"/>
                </a:cubicBezTo>
                <a:cubicBezTo>
                  <a:pt x="2138564" y="3721802"/>
                  <a:pt x="2139330" y="3722857"/>
                  <a:pt x="2139826" y="3724884"/>
                </a:cubicBezTo>
                <a:cubicBezTo>
                  <a:pt x="2140321" y="3726912"/>
                  <a:pt x="2140632" y="3728562"/>
                  <a:pt x="2140758" y="3729838"/>
                </a:cubicBezTo>
                <a:cubicBezTo>
                  <a:pt x="2144657" y="3729670"/>
                  <a:pt x="2147646" y="3730693"/>
                  <a:pt x="2149726" y="3732908"/>
                </a:cubicBezTo>
                <a:cubicBezTo>
                  <a:pt x="2151806" y="3735123"/>
                  <a:pt x="2154795" y="3736147"/>
                  <a:pt x="2158693" y="3735978"/>
                </a:cubicBezTo>
                <a:lnTo>
                  <a:pt x="2162878" y="3738264"/>
                </a:lnTo>
                <a:lnTo>
                  <a:pt x="2166700" y="3731327"/>
                </a:lnTo>
                <a:cubicBezTo>
                  <a:pt x="2166346" y="3730351"/>
                  <a:pt x="2165126" y="3729891"/>
                  <a:pt x="2163040" y="3729949"/>
                </a:cubicBezTo>
                <a:cubicBezTo>
                  <a:pt x="2160954" y="3730006"/>
                  <a:pt x="2159279" y="3730143"/>
                  <a:pt x="2158015" y="3730357"/>
                </a:cubicBezTo>
                <a:cubicBezTo>
                  <a:pt x="2153064" y="3725009"/>
                  <a:pt x="2147367" y="3719094"/>
                  <a:pt x="2140927" y="3712609"/>
                </a:cubicBezTo>
                <a:cubicBezTo>
                  <a:pt x="2134485" y="3706124"/>
                  <a:pt x="2127567" y="3703046"/>
                  <a:pt x="2120171" y="3703372"/>
                </a:cubicBezTo>
                <a:cubicBezTo>
                  <a:pt x="2116670" y="3701527"/>
                  <a:pt x="2112776" y="3699734"/>
                  <a:pt x="2108488" y="3697996"/>
                </a:cubicBezTo>
                <a:cubicBezTo>
                  <a:pt x="2104200" y="3696256"/>
                  <a:pt x="2099922" y="3695583"/>
                  <a:pt x="2095653" y="3695979"/>
                </a:cubicBezTo>
                <a:close/>
                <a:moveTo>
                  <a:pt x="2048559" y="3663824"/>
                </a:moveTo>
                <a:cubicBezTo>
                  <a:pt x="2046547" y="3664095"/>
                  <a:pt x="2045393" y="3664785"/>
                  <a:pt x="2045095" y="3665895"/>
                </a:cubicBezTo>
                <a:cubicBezTo>
                  <a:pt x="2044799" y="3667003"/>
                  <a:pt x="2044836" y="3668603"/>
                  <a:pt x="2045207" y="3670690"/>
                </a:cubicBezTo>
                <a:lnTo>
                  <a:pt x="2045489" y="3672791"/>
                </a:lnTo>
                <a:cubicBezTo>
                  <a:pt x="2047502" y="3672519"/>
                  <a:pt x="2048656" y="3671830"/>
                  <a:pt x="2048953" y="3670721"/>
                </a:cubicBezTo>
                <a:cubicBezTo>
                  <a:pt x="2049249" y="3669612"/>
                  <a:pt x="2049213" y="3668014"/>
                  <a:pt x="2048843" y="3665924"/>
                </a:cubicBezTo>
                <a:close/>
                <a:moveTo>
                  <a:pt x="3622074" y="3159470"/>
                </a:moveTo>
                <a:cubicBezTo>
                  <a:pt x="3620559" y="3159611"/>
                  <a:pt x="3619265" y="3159947"/>
                  <a:pt x="3618194" y="3160479"/>
                </a:cubicBezTo>
                <a:lnTo>
                  <a:pt x="3619431" y="3169129"/>
                </a:lnTo>
                <a:cubicBezTo>
                  <a:pt x="3620600" y="3168605"/>
                  <a:pt x="3621987" y="3167563"/>
                  <a:pt x="3623592" y="3166003"/>
                </a:cubicBezTo>
                <a:cubicBezTo>
                  <a:pt x="3625197" y="3164443"/>
                  <a:pt x="3625894" y="3163111"/>
                  <a:pt x="3625682" y="3162005"/>
                </a:cubicBezTo>
                <a:cubicBezTo>
                  <a:pt x="3624793" y="3160174"/>
                  <a:pt x="3623591" y="3159329"/>
                  <a:pt x="3622074" y="3159470"/>
                </a:cubicBezTo>
                <a:close/>
                <a:moveTo>
                  <a:pt x="3752338" y="3159021"/>
                </a:moveTo>
                <a:cubicBezTo>
                  <a:pt x="3750823" y="3159163"/>
                  <a:pt x="3749529" y="3159499"/>
                  <a:pt x="3748458" y="3160031"/>
                </a:cubicBezTo>
                <a:lnTo>
                  <a:pt x="3749694" y="3168681"/>
                </a:lnTo>
                <a:cubicBezTo>
                  <a:pt x="3750864" y="3168157"/>
                  <a:pt x="3752251" y="3167115"/>
                  <a:pt x="3753856" y="3165555"/>
                </a:cubicBezTo>
                <a:cubicBezTo>
                  <a:pt x="3755461" y="3163995"/>
                  <a:pt x="3756158" y="3162662"/>
                  <a:pt x="3755946" y="3161556"/>
                </a:cubicBezTo>
                <a:cubicBezTo>
                  <a:pt x="3755056" y="3159726"/>
                  <a:pt x="3753854" y="3158881"/>
                  <a:pt x="3752338" y="3159021"/>
                </a:cubicBezTo>
                <a:close/>
                <a:moveTo>
                  <a:pt x="3585196" y="3154144"/>
                </a:moveTo>
                <a:lnTo>
                  <a:pt x="3578533" y="3154271"/>
                </a:lnTo>
                <a:lnTo>
                  <a:pt x="3577632" y="3156412"/>
                </a:lnTo>
                <a:cubicBezTo>
                  <a:pt x="3577731" y="3156420"/>
                  <a:pt x="3578224" y="3156695"/>
                  <a:pt x="3579113" y="3157239"/>
                </a:cubicBezTo>
                <a:cubicBezTo>
                  <a:pt x="3580003" y="3157782"/>
                  <a:pt x="3580696" y="3158548"/>
                  <a:pt x="3581194" y="3159537"/>
                </a:cubicBezTo>
                <a:cubicBezTo>
                  <a:pt x="3582281" y="3159047"/>
                  <a:pt x="3583342" y="3158137"/>
                  <a:pt x="3584375" y="3156811"/>
                </a:cubicBezTo>
                <a:close/>
                <a:moveTo>
                  <a:pt x="3367341" y="1800729"/>
                </a:moveTo>
                <a:cubicBezTo>
                  <a:pt x="3365825" y="1800871"/>
                  <a:pt x="3364531" y="1801207"/>
                  <a:pt x="3363461" y="1801739"/>
                </a:cubicBezTo>
                <a:lnTo>
                  <a:pt x="3364697" y="1810389"/>
                </a:lnTo>
                <a:cubicBezTo>
                  <a:pt x="3365866" y="1809865"/>
                  <a:pt x="3367254" y="1808822"/>
                  <a:pt x="3368858" y="1807262"/>
                </a:cubicBezTo>
                <a:cubicBezTo>
                  <a:pt x="3370463" y="1805702"/>
                  <a:pt x="3371160" y="1804370"/>
                  <a:pt x="3370948" y="1803264"/>
                </a:cubicBezTo>
                <a:cubicBezTo>
                  <a:pt x="3370058" y="1801434"/>
                  <a:pt x="3368857" y="1800590"/>
                  <a:pt x="3367341" y="1800729"/>
                </a:cubicBezTo>
                <a:close/>
                <a:moveTo>
                  <a:pt x="717087" y="1611444"/>
                </a:moveTo>
                <a:cubicBezTo>
                  <a:pt x="715207" y="1612211"/>
                  <a:pt x="714262" y="1613168"/>
                  <a:pt x="714253" y="1614318"/>
                </a:cubicBezTo>
                <a:cubicBezTo>
                  <a:pt x="714244" y="1615464"/>
                  <a:pt x="714680" y="1617003"/>
                  <a:pt x="715562" y="1618932"/>
                </a:cubicBezTo>
                <a:lnTo>
                  <a:pt x="716363" y="1620896"/>
                </a:lnTo>
                <a:cubicBezTo>
                  <a:pt x="718243" y="1620129"/>
                  <a:pt x="719188" y="1619171"/>
                  <a:pt x="719196" y="1618023"/>
                </a:cubicBezTo>
                <a:cubicBezTo>
                  <a:pt x="719206" y="1616876"/>
                  <a:pt x="718770" y="1615337"/>
                  <a:pt x="717888" y="1613409"/>
                </a:cubicBezTo>
                <a:close/>
                <a:moveTo>
                  <a:pt x="689056" y="1605132"/>
                </a:moveTo>
                <a:cubicBezTo>
                  <a:pt x="687540" y="1605273"/>
                  <a:pt x="686246" y="1605610"/>
                  <a:pt x="685176" y="1606141"/>
                </a:cubicBezTo>
                <a:lnTo>
                  <a:pt x="686413" y="1614792"/>
                </a:lnTo>
                <a:cubicBezTo>
                  <a:pt x="687581" y="1614268"/>
                  <a:pt x="688968" y="1613225"/>
                  <a:pt x="690573" y="1611665"/>
                </a:cubicBezTo>
                <a:cubicBezTo>
                  <a:pt x="692178" y="1610106"/>
                  <a:pt x="692875" y="1608772"/>
                  <a:pt x="692663" y="1607667"/>
                </a:cubicBezTo>
                <a:cubicBezTo>
                  <a:pt x="691774" y="1605837"/>
                  <a:pt x="690572" y="1604992"/>
                  <a:pt x="689056" y="1605132"/>
                </a:cubicBezTo>
                <a:close/>
                <a:moveTo>
                  <a:pt x="760991" y="1584399"/>
                </a:moveTo>
                <a:lnTo>
                  <a:pt x="769789" y="1605987"/>
                </a:lnTo>
                <a:cubicBezTo>
                  <a:pt x="772169" y="1608785"/>
                  <a:pt x="778768" y="1610005"/>
                  <a:pt x="789589" y="1609649"/>
                </a:cubicBezTo>
                <a:lnTo>
                  <a:pt x="794565" y="1608991"/>
                </a:lnTo>
                <a:lnTo>
                  <a:pt x="799253" y="1597857"/>
                </a:lnTo>
                <a:lnTo>
                  <a:pt x="779891" y="1585851"/>
                </a:lnTo>
                <a:close/>
                <a:moveTo>
                  <a:pt x="758297" y="1532862"/>
                </a:moveTo>
                <a:lnTo>
                  <a:pt x="795734" y="1540490"/>
                </a:lnTo>
                <a:lnTo>
                  <a:pt x="773345" y="1547327"/>
                </a:lnTo>
                <a:cubicBezTo>
                  <a:pt x="769593" y="1546423"/>
                  <a:pt x="766449" y="1544559"/>
                  <a:pt x="763913" y="1541729"/>
                </a:cubicBezTo>
                <a:cubicBezTo>
                  <a:pt x="761377" y="1538900"/>
                  <a:pt x="759506" y="1535945"/>
                  <a:pt x="758297" y="1532862"/>
                </a:cubicBezTo>
                <a:close/>
                <a:moveTo>
                  <a:pt x="411919" y="1525261"/>
                </a:moveTo>
                <a:cubicBezTo>
                  <a:pt x="409990" y="1526142"/>
                  <a:pt x="408852" y="1527560"/>
                  <a:pt x="408504" y="1529513"/>
                </a:cubicBezTo>
                <a:cubicBezTo>
                  <a:pt x="408155" y="1531467"/>
                  <a:pt x="408398" y="1533467"/>
                  <a:pt x="409231" y="1535511"/>
                </a:cubicBezTo>
                <a:cubicBezTo>
                  <a:pt x="410352" y="1535101"/>
                  <a:pt x="411545" y="1534521"/>
                  <a:pt x="412811" y="1533765"/>
                </a:cubicBezTo>
                <a:cubicBezTo>
                  <a:pt x="414077" y="1533011"/>
                  <a:pt x="414580" y="1532139"/>
                  <a:pt x="414318" y="1531148"/>
                </a:cubicBezTo>
                <a:close/>
                <a:moveTo>
                  <a:pt x="568861" y="1511654"/>
                </a:moveTo>
                <a:cubicBezTo>
                  <a:pt x="565871" y="1513442"/>
                  <a:pt x="563436" y="1517295"/>
                  <a:pt x="561555" y="1523211"/>
                </a:cubicBezTo>
                <a:cubicBezTo>
                  <a:pt x="559675" y="1529127"/>
                  <a:pt x="558622" y="1533562"/>
                  <a:pt x="558395" y="1536515"/>
                </a:cubicBezTo>
                <a:cubicBezTo>
                  <a:pt x="566887" y="1533721"/>
                  <a:pt x="573381" y="1533745"/>
                  <a:pt x="577877" y="1536586"/>
                </a:cubicBezTo>
                <a:cubicBezTo>
                  <a:pt x="582372" y="1539426"/>
                  <a:pt x="586903" y="1540250"/>
                  <a:pt x="591470" y="1539056"/>
                </a:cubicBezTo>
                <a:cubicBezTo>
                  <a:pt x="597558" y="1541009"/>
                  <a:pt x="609043" y="1544624"/>
                  <a:pt x="625927" y="1549902"/>
                </a:cubicBezTo>
                <a:cubicBezTo>
                  <a:pt x="642810" y="1555180"/>
                  <a:pt x="653424" y="1560866"/>
                  <a:pt x="657767" y="1566963"/>
                </a:cubicBezTo>
                <a:cubicBezTo>
                  <a:pt x="661384" y="1565775"/>
                  <a:pt x="664073" y="1565825"/>
                  <a:pt x="665836" y="1567109"/>
                </a:cubicBezTo>
                <a:cubicBezTo>
                  <a:pt x="667599" y="1568391"/>
                  <a:pt x="670289" y="1568439"/>
                  <a:pt x="673905" y="1567252"/>
                </a:cubicBezTo>
                <a:cubicBezTo>
                  <a:pt x="675916" y="1566336"/>
                  <a:pt x="677382" y="1564787"/>
                  <a:pt x="678302" y="1562599"/>
                </a:cubicBezTo>
                <a:cubicBezTo>
                  <a:pt x="679223" y="1560413"/>
                  <a:pt x="679308" y="1558281"/>
                  <a:pt x="678557" y="1556204"/>
                </a:cubicBezTo>
                <a:lnTo>
                  <a:pt x="676157" y="1550315"/>
                </a:lnTo>
                <a:cubicBezTo>
                  <a:pt x="671012" y="1549741"/>
                  <a:pt x="655386" y="1544857"/>
                  <a:pt x="629278" y="1535663"/>
                </a:cubicBezTo>
                <a:cubicBezTo>
                  <a:pt x="603171" y="1526468"/>
                  <a:pt x="585673" y="1521203"/>
                  <a:pt x="576784" y="1519867"/>
                </a:cubicBezTo>
                <a:cubicBezTo>
                  <a:pt x="576349" y="1518566"/>
                  <a:pt x="575419" y="1516751"/>
                  <a:pt x="573994" y="1514424"/>
                </a:cubicBezTo>
                <a:cubicBezTo>
                  <a:pt x="572569" y="1512097"/>
                  <a:pt x="570858" y="1511172"/>
                  <a:pt x="568861" y="1511654"/>
                </a:cubicBezTo>
                <a:close/>
                <a:moveTo>
                  <a:pt x="472760" y="1500467"/>
                </a:moveTo>
                <a:cubicBezTo>
                  <a:pt x="471541" y="1500868"/>
                  <a:pt x="470054" y="1501665"/>
                  <a:pt x="468300" y="1502857"/>
                </a:cubicBezTo>
                <a:cubicBezTo>
                  <a:pt x="466544" y="1504049"/>
                  <a:pt x="465948" y="1505628"/>
                  <a:pt x="466510" y="1507592"/>
                </a:cubicBezTo>
                <a:cubicBezTo>
                  <a:pt x="467481" y="1509388"/>
                  <a:pt x="469010" y="1510101"/>
                  <a:pt x="471099" y="1509726"/>
                </a:cubicBezTo>
                <a:cubicBezTo>
                  <a:pt x="473187" y="1509351"/>
                  <a:pt x="474807" y="1508883"/>
                  <a:pt x="475959" y="1508317"/>
                </a:cubicBezTo>
                <a:cubicBezTo>
                  <a:pt x="477559" y="1512242"/>
                  <a:pt x="480321" y="1513406"/>
                  <a:pt x="484247" y="1511807"/>
                </a:cubicBezTo>
                <a:cubicBezTo>
                  <a:pt x="486212" y="1511481"/>
                  <a:pt x="488187" y="1512584"/>
                  <a:pt x="490172" y="1515113"/>
                </a:cubicBezTo>
                <a:cubicBezTo>
                  <a:pt x="492156" y="1517642"/>
                  <a:pt x="494130" y="1518745"/>
                  <a:pt x="496096" y="1518420"/>
                </a:cubicBezTo>
                <a:cubicBezTo>
                  <a:pt x="497976" y="1517416"/>
                  <a:pt x="499014" y="1515753"/>
                  <a:pt x="499213" y="1513431"/>
                </a:cubicBezTo>
                <a:cubicBezTo>
                  <a:pt x="499410" y="1511109"/>
                  <a:pt x="499268" y="1509357"/>
                  <a:pt x="498784" y="1508170"/>
                </a:cubicBezTo>
                <a:close/>
                <a:moveTo>
                  <a:pt x="386400" y="1473869"/>
                </a:moveTo>
                <a:lnTo>
                  <a:pt x="382985" y="1493569"/>
                </a:lnTo>
                <a:lnTo>
                  <a:pt x="426673" y="1494075"/>
                </a:lnTo>
                <a:lnTo>
                  <a:pt x="448773" y="1503378"/>
                </a:lnTo>
                <a:lnTo>
                  <a:pt x="455386" y="1491528"/>
                </a:lnTo>
                <a:cubicBezTo>
                  <a:pt x="450968" y="1491565"/>
                  <a:pt x="439324" y="1488966"/>
                  <a:pt x="420457" y="1483734"/>
                </a:cubicBezTo>
                <a:cubicBezTo>
                  <a:pt x="401590" y="1478504"/>
                  <a:pt x="390238" y="1475215"/>
                  <a:pt x="386400" y="1473869"/>
                </a:cubicBezTo>
                <a:close/>
                <a:moveTo>
                  <a:pt x="363093" y="1467921"/>
                </a:moveTo>
                <a:cubicBezTo>
                  <a:pt x="361577" y="1468062"/>
                  <a:pt x="360283" y="1468397"/>
                  <a:pt x="359212" y="1468929"/>
                </a:cubicBezTo>
                <a:cubicBezTo>
                  <a:pt x="357057" y="1470189"/>
                  <a:pt x="356282" y="1472032"/>
                  <a:pt x="356888" y="1474454"/>
                </a:cubicBezTo>
                <a:cubicBezTo>
                  <a:pt x="357336" y="1475321"/>
                  <a:pt x="357929" y="1475841"/>
                  <a:pt x="358668" y="1476018"/>
                </a:cubicBezTo>
                <a:cubicBezTo>
                  <a:pt x="359408" y="1476192"/>
                  <a:pt x="360001" y="1476713"/>
                  <a:pt x="360449" y="1477579"/>
                </a:cubicBezTo>
                <a:cubicBezTo>
                  <a:pt x="361618" y="1477055"/>
                  <a:pt x="363005" y="1476013"/>
                  <a:pt x="364611" y="1474454"/>
                </a:cubicBezTo>
                <a:cubicBezTo>
                  <a:pt x="366215" y="1472894"/>
                  <a:pt x="366912" y="1471560"/>
                  <a:pt x="366701" y="1470456"/>
                </a:cubicBezTo>
                <a:cubicBezTo>
                  <a:pt x="365811" y="1468624"/>
                  <a:pt x="364608" y="1467779"/>
                  <a:pt x="363093" y="1467921"/>
                </a:cubicBezTo>
                <a:close/>
                <a:moveTo>
                  <a:pt x="435421" y="1454466"/>
                </a:moveTo>
                <a:cubicBezTo>
                  <a:pt x="433904" y="1454607"/>
                  <a:pt x="432610" y="1454943"/>
                  <a:pt x="431540" y="1455475"/>
                </a:cubicBezTo>
                <a:cubicBezTo>
                  <a:pt x="429383" y="1456735"/>
                  <a:pt x="428609" y="1458577"/>
                  <a:pt x="429214" y="1460999"/>
                </a:cubicBezTo>
                <a:cubicBezTo>
                  <a:pt x="429663" y="1461865"/>
                  <a:pt x="430257" y="1462387"/>
                  <a:pt x="430996" y="1462563"/>
                </a:cubicBezTo>
                <a:cubicBezTo>
                  <a:pt x="431734" y="1462737"/>
                  <a:pt x="432328" y="1463259"/>
                  <a:pt x="432777" y="1464125"/>
                </a:cubicBezTo>
                <a:cubicBezTo>
                  <a:pt x="433945" y="1463600"/>
                  <a:pt x="435333" y="1462559"/>
                  <a:pt x="436938" y="1460999"/>
                </a:cubicBezTo>
                <a:cubicBezTo>
                  <a:pt x="438543" y="1459440"/>
                  <a:pt x="439239" y="1458106"/>
                  <a:pt x="439028" y="1457000"/>
                </a:cubicBezTo>
                <a:cubicBezTo>
                  <a:pt x="438138" y="1455171"/>
                  <a:pt x="436936" y="1454324"/>
                  <a:pt x="435421" y="1454466"/>
                </a:cubicBezTo>
                <a:close/>
                <a:moveTo>
                  <a:pt x="3139437" y="1075453"/>
                </a:moveTo>
                <a:cubicBezTo>
                  <a:pt x="3137922" y="1075595"/>
                  <a:pt x="3136628" y="1075931"/>
                  <a:pt x="3135557" y="1076462"/>
                </a:cubicBezTo>
                <a:lnTo>
                  <a:pt x="3136794" y="1085113"/>
                </a:lnTo>
                <a:cubicBezTo>
                  <a:pt x="3137963" y="1084588"/>
                  <a:pt x="3139350" y="1083546"/>
                  <a:pt x="3140955" y="1081986"/>
                </a:cubicBezTo>
                <a:cubicBezTo>
                  <a:pt x="3142560" y="1080426"/>
                  <a:pt x="3143257" y="1079094"/>
                  <a:pt x="3143045" y="1077988"/>
                </a:cubicBezTo>
                <a:cubicBezTo>
                  <a:pt x="3142156" y="1076157"/>
                  <a:pt x="3140953" y="1075313"/>
                  <a:pt x="3139437" y="1075453"/>
                </a:cubicBezTo>
                <a:close/>
                <a:moveTo>
                  <a:pt x="3269701" y="1075005"/>
                </a:moveTo>
                <a:cubicBezTo>
                  <a:pt x="3268185" y="1075146"/>
                  <a:pt x="3266892" y="1075482"/>
                  <a:pt x="3265821" y="1076015"/>
                </a:cubicBezTo>
                <a:lnTo>
                  <a:pt x="3267057" y="1084665"/>
                </a:lnTo>
                <a:cubicBezTo>
                  <a:pt x="3268227" y="1084141"/>
                  <a:pt x="3269614" y="1083098"/>
                  <a:pt x="3271219" y="1081538"/>
                </a:cubicBezTo>
                <a:cubicBezTo>
                  <a:pt x="3272824" y="1079978"/>
                  <a:pt x="3273521" y="1078646"/>
                  <a:pt x="3273309" y="1077540"/>
                </a:cubicBezTo>
                <a:cubicBezTo>
                  <a:pt x="3272419" y="1075709"/>
                  <a:pt x="3271217" y="1074864"/>
                  <a:pt x="3269701" y="1075005"/>
                </a:cubicBezTo>
                <a:close/>
                <a:moveTo>
                  <a:pt x="3097320" y="1066871"/>
                </a:moveTo>
                <a:cubicBezTo>
                  <a:pt x="3095164" y="1068131"/>
                  <a:pt x="3094389" y="1069972"/>
                  <a:pt x="3094995" y="1072396"/>
                </a:cubicBezTo>
                <a:cubicBezTo>
                  <a:pt x="3095093" y="1072403"/>
                  <a:pt x="3095587" y="1072678"/>
                  <a:pt x="3096476" y="1073222"/>
                </a:cubicBezTo>
                <a:cubicBezTo>
                  <a:pt x="3097366" y="1073765"/>
                  <a:pt x="3098059" y="1074531"/>
                  <a:pt x="3098557" y="1075521"/>
                </a:cubicBezTo>
                <a:cubicBezTo>
                  <a:pt x="3099644" y="1075030"/>
                  <a:pt x="3100705" y="1074121"/>
                  <a:pt x="3101738" y="1072795"/>
                </a:cubicBezTo>
                <a:cubicBezTo>
                  <a:pt x="3102770" y="1071468"/>
                  <a:pt x="3103140" y="1070268"/>
                  <a:pt x="3102846" y="1069197"/>
                </a:cubicBezTo>
                <a:cubicBezTo>
                  <a:pt x="3101585" y="1067040"/>
                  <a:pt x="3099744" y="1066264"/>
                  <a:pt x="3097320" y="1066871"/>
                </a:cubicBezTo>
                <a:close/>
                <a:moveTo>
                  <a:pt x="2760739" y="869907"/>
                </a:moveTo>
                <a:lnTo>
                  <a:pt x="2765175" y="886408"/>
                </a:lnTo>
                <a:cubicBezTo>
                  <a:pt x="2767186" y="885492"/>
                  <a:pt x="2768652" y="883941"/>
                  <a:pt x="2769572" y="881755"/>
                </a:cubicBezTo>
                <a:cubicBezTo>
                  <a:pt x="2770493" y="879568"/>
                  <a:pt x="2770577" y="877435"/>
                  <a:pt x="2769826" y="875358"/>
                </a:cubicBezTo>
                <a:cubicBezTo>
                  <a:pt x="2768993" y="873314"/>
                  <a:pt x="2767770" y="871714"/>
                  <a:pt x="2766155" y="870560"/>
                </a:cubicBezTo>
                <a:cubicBezTo>
                  <a:pt x="2764540" y="869407"/>
                  <a:pt x="2762736" y="869189"/>
                  <a:pt x="2760739" y="869907"/>
                </a:cubicBezTo>
                <a:close/>
                <a:moveTo>
                  <a:pt x="2650498" y="840028"/>
                </a:moveTo>
                <a:lnTo>
                  <a:pt x="2663043" y="850057"/>
                </a:lnTo>
                <a:lnTo>
                  <a:pt x="2683963" y="862555"/>
                </a:lnTo>
                <a:lnTo>
                  <a:pt x="2693790" y="862862"/>
                </a:lnTo>
                <a:cubicBezTo>
                  <a:pt x="2697178" y="869538"/>
                  <a:pt x="2703106" y="873321"/>
                  <a:pt x="2711573" y="874209"/>
                </a:cubicBezTo>
                <a:cubicBezTo>
                  <a:pt x="2720040" y="875097"/>
                  <a:pt x="2727512" y="874246"/>
                  <a:pt x="2733989" y="871654"/>
                </a:cubicBezTo>
                <a:cubicBezTo>
                  <a:pt x="2730492" y="868454"/>
                  <a:pt x="2726800" y="865477"/>
                  <a:pt x="2722912" y="862723"/>
                </a:cubicBezTo>
                <a:cubicBezTo>
                  <a:pt x="2719024" y="859968"/>
                  <a:pt x="2714550" y="857883"/>
                  <a:pt x="2709490" y="856464"/>
                </a:cubicBezTo>
                <a:lnTo>
                  <a:pt x="2714941" y="847377"/>
                </a:lnTo>
                <a:cubicBezTo>
                  <a:pt x="2706193" y="843694"/>
                  <a:pt x="2697664" y="843356"/>
                  <a:pt x="2689354" y="846361"/>
                </a:cubicBezTo>
                <a:cubicBezTo>
                  <a:pt x="2680892" y="848761"/>
                  <a:pt x="2673537" y="847562"/>
                  <a:pt x="2667291" y="842765"/>
                </a:cubicBezTo>
                <a:close/>
                <a:moveTo>
                  <a:pt x="731534" y="801632"/>
                </a:moveTo>
                <a:lnTo>
                  <a:pt x="728119" y="821331"/>
                </a:lnTo>
                <a:lnTo>
                  <a:pt x="771807" y="821836"/>
                </a:lnTo>
                <a:lnTo>
                  <a:pt x="784002" y="826969"/>
                </a:lnTo>
                <a:lnTo>
                  <a:pt x="784140" y="826722"/>
                </a:lnTo>
                <a:cubicBezTo>
                  <a:pt x="788180" y="825170"/>
                  <a:pt x="792767" y="824255"/>
                  <a:pt x="797898" y="823976"/>
                </a:cubicBezTo>
                <a:lnTo>
                  <a:pt x="797904" y="823976"/>
                </a:lnTo>
                <a:lnTo>
                  <a:pt x="800520" y="819289"/>
                </a:lnTo>
                <a:cubicBezTo>
                  <a:pt x="796100" y="819326"/>
                  <a:pt x="784458" y="816729"/>
                  <a:pt x="765592" y="811497"/>
                </a:cubicBezTo>
                <a:cubicBezTo>
                  <a:pt x="746724" y="806265"/>
                  <a:pt x="735370" y="802976"/>
                  <a:pt x="731534" y="801632"/>
                </a:cubicBezTo>
                <a:close/>
                <a:moveTo>
                  <a:pt x="708227" y="795683"/>
                </a:moveTo>
                <a:cubicBezTo>
                  <a:pt x="706711" y="795823"/>
                  <a:pt x="705417" y="796159"/>
                  <a:pt x="704347" y="796692"/>
                </a:cubicBezTo>
                <a:cubicBezTo>
                  <a:pt x="702191" y="797951"/>
                  <a:pt x="701416" y="799793"/>
                  <a:pt x="702022" y="802216"/>
                </a:cubicBezTo>
                <a:cubicBezTo>
                  <a:pt x="702469" y="803082"/>
                  <a:pt x="703062" y="803603"/>
                  <a:pt x="703802" y="803779"/>
                </a:cubicBezTo>
                <a:cubicBezTo>
                  <a:pt x="704542" y="803954"/>
                  <a:pt x="705136" y="804475"/>
                  <a:pt x="705584" y="805341"/>
                </a:cubicBezTo>
                <a:cubicBezTo>
                  <a:pt x="706752" y="804818"/>
                  <a:pt x="708139" y="803775"/>
                  <a:pt x="709744" y="802215"/>
                </a:cubicBezTo>
                <a:cubicBezTo>
                  <a:pt x="711348" y="800655"/>
                  <a:pt x="712046" y="799322"/>
                  <a:pt x="711833" y="798217"/>
                </a:cubicBezTo>
                <a:cubicBezTo>
                  <a:pt x="710946" y="796387"/>
                  <a:pt x="709743" y="795541"/>
                  <a:pt x="708227" y="795683"/>
                </a:cubicBezTo>
                <a:close/>
                <a:moveTo>
                  <a:pt x="780554" y="782227"/>
                </a:moveTo>
                <a:cubicBezTo>
                  <a:pt x="779038" y="782368"/>
                  <a:pt x="777745" y="782705"/>
                  <a:pt x="776674" y="783237"/>
                </a:cubicBezTo>
                <a:cubicBezTo>
                  <a:pt x="774517" y="784497"/>
                  <a:pt x="773743" y="786338"/>
                  <a:pt x="774348" y="788762"/>
                </a:cubicBezTo>
                <a:cubicBezTo>
                  <a:pt x="774796" y="789627"/>
                  <a:pt x="775391" y="790148"/>
                  <a:pt x="776130" y="790324"/>
                </a:cubicBezTo>
                <a:cubicBezTo>
                  <a:pt x="776868" y="790500"/>
                  <a:pt x="777462" y="791021"/>
                  <a:pt x="777911" y="791886"/>
                </a:cubicBezTo>
                <a:cubicBezTo>
                  <a:pt x="779080" y="791363"/>
                  <a:pt x="780467" y="790320"/>
                  <a:pt x="782071" y="788760"/>
                </a:cubicBezTo>
                <a:cubicBezTo>
                  <a:pt x="783677" y="787201"/>
                  <a:pt x="784372" y="785867"/>
                  <a:pt x="784162" y="784763"/>
                </a:cubicBezTo>
                <a:cubicBezTo>
                  <a:pt x="783272" y="782932"/>
                  <a:pt x="782070" y="782086"/>
                  <a:pt x="780554" y="782227"/>
                </a:cubicBezTo>
                <a:close/>
                <a:moveTo>
                  <a:pt x="2713138" y="697641"/>
                </a:moveTo>
                <a:cubicBezTo>
                  <a:pt x="2711622" y="697781"/>
                  <a:pt x="2710328" y="698118"/>
                  <a:pt x="2709258" y="698650"/>
                </a:cubicBezTo>
                <a:lnTo>
                  <a:pt x="2710494" y="707299"/>
                </a:lnTo>
                <a:cubicBezTo>
                  <a:pt x="2711663" y="706776"/>
                  <a:pt x="2713051" y="705734"/>
                  <a:pt x="2714656" y="704174"/>
                </a:cubicBezTo>
                <a:cubicBezTo>
                  <a:pt x="2716261" y="702614"/>
                  <a:pt x="2716957" y="701281"/>
                  <a:pt x="2716745" y="700176"/>
                </a:cubicBezTo>
                <a:cubicBezTo>
                  <a:pt x="2715856" y="698345"/>
                  <a:pt x="2714654" y="697499"/>
                  <a:pt x="2713138" y="697641"/>
                </a:cubicBezTo>
                <a:close/>
                <a:moveTo>
                  <a:pt x="2644707" y="697492"/>
                </a:moveTo>
                <a:cubicBezTo>
                  <a:pt x="2642663" y="698325"/>
                  <a:pt x="2641064" y="699549"/>
                  <a:pt x="2639910" y="701164"/>
                </a:cubicBezTo>
                <a:cubicBezTo>
                  <a:pt x="2638756" y="702778"/>
                  <a:pt x="2638538" y="704584"/>
                  <a:pt x="2639256" y="706579"/>
                </a:cubicBezTo>
                <a:cubicBezTo>
                  <a:pt x="2639721" y="707487"/>
                  <a:pt x="2640281" y="707926"/>
                  <a:pt x="2640938" y="707897"/>
                </a:cubicBezTo>
                <a:cubicBezTo>
                  <a:pt x="2641593" y="707868"/>
                  <a:pt x="2641954" y="707817"/>
                  <a:pt x="2642018" y="707743"/>
                </a:cubicBezTo>
                <a:cubicBezTo>
                  <a:pt x="2644857" y="706634"/>
                  <a:pt x="2646340" y="705361"/>
                  <a:pt x="2646470" y="703926"/>
                </a:cubicBezTo>
                <a:cubicBezTo>
                  <a:pt x="2646601" y="702490"/>
                  <a:pt x="2646013" y="700345"/>
                  <a:pt x="2644707" y="697492"/>
                </a:cubicBezTo>
                <a:close/>
                <a:moveTo>
                  <a:pt x="2395467" y="625705"/>
                </a:moveTo>
                <a:cubicBezTo>
                  <a:pt x="2393951" y="625846"/>
                  <a:pt x="2392659" y="626182"/>
                  <a:pt x="2391588" y="626714"/>
                </a:cubicBezTo>
                <a:cubicBezTo>
                  <a:pt x="2389431" y="627975"/>
                  <a:pt x="2388656" y="629816"/>
                  <a:pt x="2389262" y="632239"/>
                </a:cubicBezTo>
                <a:cubicBezTo>
                  <a:pt x="2389710" y="633106"/>
                  <a:pt x="2390304" y="633626"/>
                  <a:pt x="2391044" y="633802"/>
                </a:cubicBezTo>
                <a:cubicBezTo>
                  <a:pt x="2391782" y="633977"/>
                  <a:pt x="2392376" y="634498"/>
                  <a:pt x="2392824" y="635365"/>
                </a:cubicBezTo>
                <a:cubicBezTo>
                  <a:pt x="2393994" y="634840"/>
                  <a:pt x="2395381" y="633798"/>
                  <a:pt x="2396986" y="632238"/>
                </a:cubicBezTo>
                <a:cubicBezTo>
                  <a:pt x="2398591" y="630678"/>
                  <a:pt x="2399287" y="629345"/>
                  <a:pt x="2399075" y="628240"/>
                </a:cubicBezTo>
                <a:cubicBezTo>
                  <a:pt x="2398186" y="626409"/>
                  <a:pt x="2396983" y="625564"/>
                  <a:pt x="2395467" y="625705"/>
                </a:cubicBezTo>
                <a:close/>
                <a:moveTo>
                  <a:pt x="2342302" y="612471"/>
                </a:moveTo>
                <a:cubicBezTo>
                  <a:pt x="2340421" y="613238"/>
                  <a:pt x="2339475" y="614195"/>
                  <a:pt x="2339467" y="615342"/>
                </a:cubicBezTo>
                <a:cubicBezTo>
                  <a:pt x="2339457" y="616491"/>
                  <a:pt x="2339894" y="618029"/>
                  <a:pt x="2340776" y="619959"/>
                </a:cubicBezTo>
                <a:lnTo>
                  <a:pt x="2341575" y="621921"/>
                </a:lnTo>
                <a:cubicBezTo>
                  <a:pt x="2343620" y="621088"/>
                  <a:pt x="2345218" y="619864"/>
                  <a:pt x="2346373" y="618250"/>
                </a:cubicBezTo>
                <a:cubicBezTo>
                  <a:pt x="2347527" y="616635"/>
                  <a:pt x="2347744" y="614830"/>
                  <a:pt x="2347026" y="612834"/>
                </a:cubicBezTo>
                <a:cubicBezTo>
                  <a:pt x="2346033" y="611332"/>
                  <a:pt x="2344458" y="611211"/>
                  <a:pt x="2342302" y="612471"/>
                </a:cubicBezTo>
                <a:close/>
                <a:moveTo>
                  <a:pt x="2327281" y="610010"/>
                </a:moveTo>
                <a:cubicBezTo>
                  <a:pt x="2325765" y="610151"/>
                  <a:pt x="2324472" y="610487"/>
                  <a:pt x="2323401" y="611019"/>
                </a:cubicBezTo>
                <a:cubicBezTo>
                  <a:pt x="2321245" y="612279"/>
                  <a:pt x="2320470" y="614121"/>
                  <a:pt x="2321076" y="616543"/>
                </a:cubicBezTo>
                <a:cubicBezTo>
                  <a:pt x="2321524" y="617410"/>
                  <a:pt x="2322118" y="617931"/>
                  <a:pt x="2322857" y="618107"/>
                </a:cubicBezTo>
                <a:cubicBezTo>
                  <a:pt x="2323596" y="618282"/>
                  <a:pt x="2324190" y="618802"/>
                  <a:pt x="2324638" y="619669"/>
                </a:cubicBezTo>
                <a:cubicBezTo>
                  <a:pt x="2325807" y="619145"/>
                  <a:pt x="2327194" y="618103"/>
                  <a:pt x="2328799" y="616543"/>
                </a:cubicBezTo>
                <a:cubicBezTo>
                  <a:pt x="2330404" y="614983"/>
                  <a:pt x="2331101" y="613650"/>
                  <a:pt x="2330889" y="612545"/>
                </a:cubicBezTo>
                <a:cubicBezTo>
                  <a:pt x="2330000" y="610714"/>
                  <a:pt x="2328797" y="609869"/>
                  <a:pt x="2327281" y="610010"/>
                </a:cubicBezTo>
                <a:close/>
                <a:moveTo>
                  <a:pt x="2230643" y="568721"/>
                </a:moveTo>
                <a:cubicBezTo>
                  <a:pt x="2228762" y="569488"/>
                  <a:pt x="2227817" y="570445"/>
                  <a:pt x="2227808" y="571592"/>
                </a:cubicBezTo>
                <a:cubicBezTo>
                  <a:pt x="2227799" y="572741"/>
                  <a:pt x="2228235" y="574279"/>
                  <a:pt x="2229117" y="576209"/>
                </a:cubicBezTo>
                <a:lnTo>
                  <a:pt x="2229916" y="578171"/>
                </a:lnTo>
                <a:cubicBezTo>
                  <a:pt x="2231797" y="577405"/>
                  <a:pt x="2232742" y="576447"/>
                  <a:pt x="2232751" y="575299"/>
                </a:cubicBezTo>
                <a:cubicBezTo>
                  <a:pt x="2232761" y="574152"/>
                  <a:pt x="2232324" y="572613"/>
                  <a:pt x="2231443" y="570684"/>
                </a:cubicBezTo>
                <a:close/>
                <a:moveTo>
                  <a:pt x="2140275" y="530778"/>
                </a:moveTo>
                <a:lnTo>
                  <a:pt x="2131970" y="534162"/>
                </a:lnTo>
                <a:cubicBezTo>
                  <a:pt x="2132330" y="535399"/>
                  <a:pt x="2132228" y="537251"/>
                  <a:pt x="2131662" y="539724"/>
                </a:cubicBezTo>
                <a:cubicBezTo>
                  <a:pt x="2131095" y="542196"/>
                  <a:pt x="2130302" y="543758"/>
                  <a:pt x="2129281" y="544412"/>
                </a:cubicBezTo>
                <a:cubicBezTo>
                  <a:pt x="2128257" y="544592"/>
                  <a:pt x="2127252" y="543762"/>
                  <a:pt x="2126264" y="541924"/>
                </a:cubicBezTo>
                <a:cubicBezTo>
                  <a:pt x="2125277" y="540084"/>
                  <a:pt x="2124562" y="538565"/>
                  <a:pt x="2124120" y="537361"/>
                </a:cubicBezTo>
                <a:cubicBezTo>
                  <a:pt x="2120388" y="538501"/>
                  <a:pt x="2117238" y="538259"/>
                  <a:pt x="2114669" y="536636"/>
                </a:cubicBezTo>
                <a:cubicBezTo>
                  <a:pt x="2112101" y="535013"/>
                  <a:pt x="2108950" y="534771"/>
                  <a:pt x="2105219" y="535910"/>
                </a:cubicBezTo>
                <a:lnTo>
                  <a:pt x="2100595" y="534746"/>
                </a:lnTo>
                <a:lnTo>
                  <a:pt x="2098632" y="542419"/>
                </a:lnTo>
                <a:cubicBezTo>
                  <a:pt x="2099219" y="543276"/>
                  <a:pt x="2100516" y="543415"/>
                  <a:pt x="2102521" y="542836"/>
                </a:cubicBezTo>
                <a:cubicBezTo>
                  <a:pt x="2104526" y="542258"/>
                  <a:pt x="2106113" y="541706"/>
                  <a:pt x="2107283" y="541182"/>
                </a:cubicBezTo>
                <a:cubicBezTo>
                  <a:pt x="2113416" y="545119"/>
                  <a:pt x="2120413" y="549419"/>
                  <a:pt x="2128273" y="554083"/>
                </a:cubicBezTo>
                <a:cubicBezTo>
                  <a:pt x="2136134" y="558747"/>
                  <a:pt x="2143602" y="559994"/>
                  <a:pt x="2150680" y="557825"/>
                </a:cubicBezTo>
                <a:cubicBezTo>
                  <a:pt x="2154532" y="558735"/>
                  <a:pt x="2158751" y="559495"/>
                  <a:pt x="2163338" y="560104"/>
                </a:cubicBezTo>
                <a:cubicBezTo>
                  <a:pt x="2167926" y="560714"/>
                  <a:pt x="2172235" y="560293"/>
                  <a:pt x="2176268" y="558840"/>
                </a:cubicBezTo>
                <a:cubicBezTo>
                  <a:pt x="2178330" y="558048"/>
                  <a:pt x="2179895" y="556742"/>
                  <a:pt x="2180966" y="554923"/>
                </a:cubicBezTo>
                <a:cubicBezTo>
                  <a:pt x="2182036" y="553104"/>
                  <a:pt x="2182021" y="550727"/>
                  <a:pt x="2180919" y="547790"/>
                </a:cubicBezTo>
                <a:cubicBezTo>
                  <a:pt x="2177028" y="541986"/>
                  <a:pt x="2169762" y="539130"/>
                  <a:pt x="2159120" y="539223"/>
                </a:cubicBezTo>
                <a:close/>
                <a:moveTo>
                  <a:pt x="2006596" y="446226"/>
                </a:moveTo>
                <a:cubicBezTo>
                  <a:pt x="2005080" y="446367"/>
                  <a:pt x="2003786" y="446704"/>
                  <a:pt x="2002716" y="447235"/>
                </a:cubicBezTo>
                <a:lnTo>
                  <a:pt x="2003952" y="455885"/>
                </a:lnTo>
                <a:cubicBezTo>
                  <a:pt x="2005121" y="455361"/>
                  <a:pt x="2006509" y="454319"/>
                  <a:pt x="2008114" y="452759"/>
                </a:cubicBezTo>
                <a:cubicBezTo>
                  <a:pt x="2009719" y="451199"/>
                  <a:pt x="2010415" y="449866"/>
                  <a:pt x="2010203" y="448761"/>
                </a:cubicBezTo>
                <a:cubicBezTo>
                  <a:pt x="2009314" y="446931"/>
                  <a:pt x="2008112" y="446085"/>
                  <a:pt x="2006596" y="446226"/>
                </a:cubicBezTo>
                <a:close/>
                <a:moveTo>
                  <a:pt x="1430179" y="277771"/>
                </a:moveTo>
                <a:lnTo>
                  <a:pt x="1425569" y="278600"/>
                </a:lnTo>
                <a:lnTo>
                  <a:pt x="1427877" y="280089"/>
                </a:lnTo>
                <a:lnTo>
                  <a:pt x="1430779" y="278040"/>
                </a:lnTo>
                <a:close/>
                <a:moveTo>
                  <a:pt x="1079803" y="260357"/>
                </a:moveTo>
                <a:cubicBezTo>
                  <a:pt x="1078782" y="261012"/>
                  <a:pt x="1077989" y="262574"/>
                  <a:pt x="1077423" y="265046"/>
                </a:cubicBezTo>
                <a:cubicBezTo>
                  <a:pt x="1076857" y="267517"/>
                  <a:pt x="1076754" y="269371"/>
                  <a:pt x="1077114" y="270607"/>
                </a:cubicBezTo>
                <a:cubicBezTo>
                  <a:pt x="1077454" y="272376"/>
                  <a:pt x="1078375" y="272763"/>
                  <a:pt x="1079877" y="271770"/>
                </a:cubicBezTo>
                <a:lnTo>
                  <a:pt x="1083366" y="263483"/>
                </a:lnTo>
                <a:cubicBezTo>
                  <a:pt x="1082759" y="261059"/>
                  <a:pt x="1081572" y="260017"/>
                  <a:pt x="1079803" y="260357"/>
                </a:cubicBezTo>
                <a:close/>
                <a:moveTo>
                  <a:pt x="1328961" y="244214"/>
                </a:moveTo>
                <a:cubicBezTo>
                  <a:pt x="1327697" y="244428"/>
                  <a:pt x="1326093" y="245089"/>
                  <a:pt x="1324149" y="246198"/>
                </a:cubicBezTo>
                <a:cubicBezTo>
                  <a:pt x="1322203" y="247306"/>
                  <a:pt x="1321195" y="248421"/>
                  <a:pt x="1321123" y="249545"/>
                </a:cubicBezTo>
                <a:cubicBezTo>
                  <a:pt x="1321526" y="251540"/>
                  <a:pt x="1322478" y="252660"/>
                  <a:pt x="1323981" y="252903"/>
                </a:cubicBezTo>
                <a:cubicBezTo>
                  <a:pt x="1325484" y="253146"/>
                  <a:pt x="1326820" y="253145"/>
                  <a:pt x="1327990" y="252898"/>
                </a:cubicBezTo>
                <a:close/>
                <a:moveTo>
                  <a:pt x="1348179" y="233092"/>
                </a:moveTo>
                <a:cubicBezTo>
                  <a:pt x="1345365" y="232855"/>
                  <a:pt x="1342433" y="233382"/>
                  <a:pt x="1339383" y="234673"/>
                </a:cubicBezTo>
                <a:lnTo>
                  <a:pt x="1339097" y="234780"/>
                </a:lnTo>
                <a:lnTo>
                  <a:pt x="1353710" y="242044"/>
                </a:lnTo>
                <a:lnTo>
                  <a:pt x="1354358" y="237724"/>
                </a:lnTo>
                <a:cubicBezTo>
                  <a:pt x="1353053" y="234872"/>
                  <a:pt x="1350992" y="233327"/>
                  <a:pt x="1348179" y="233092"/>
                </a:cubicBezTo>
                <a:close/>
                <a:moveTo>
                  <a:pt x="964582" y="213481"/>
                </a:moveTo>
                <a:cubicBezTo>
                  <a:pt x="962702" y="214247"/>
                  <a:pt x="961756" y="215205"/>
                  <a:pt x="961747" y="216353"/>
                </a:cubicBezTo>
                <a:cubicBezTo>
                  <a:pt x="961738" y="217501"/>
                  <a:pt x="962175" y="219040"/>
                  <a:pt x="963057" y="220969"/>
                </a:cubicBezTo>
                <a:lnTo>
                  <a:pt x="963857" y="222932"/>
                </a:lnTo>
                <a:cubicBezTo>
                  <a:pt x="965737" y="222165"/>
                  <a:pt x="966682" y="221208"/>
                  <a:pt x="966691" y="220060"/>
                </a:cubicBezTo>
                <a:cubicBezTo>
                  <a:pt x="966700" y="218912"/>
                  <a:pt x="966264" y="217373"/>
                  <a:pt x="965382" y="215445"/>
                </a:cubicBezTo>
                <a:close/>
                <a:moveTo>
                  <a:pt x="1183384" y="211280"/>
                </a:moveTo>
                <a:cubicBezTo>
                  <a:pt x="1183678" y="214927"/>
                  <a:pt x="1185127" y="218247"/>
                  <a:pt x="1187729" y="221239"/>
                </a:cubicBezTo>
                <a:cubicBezTo>
                  <a:pt x="1190331" y="224231"/>
                  <a:pt x="1193632" y="225079"/>
                  <a:pt x="1197633" y="223783"/>
                </a:cubicBezTo>
                <a:lnTo>
                  <a:pt x="1220169" y="239772"/>
                </a:lnTo>
                <a:cubicBezTo>
                  <a:pt x="1210991" y="242989"/>
                  <a:pt x="1198890" y="243247"/>
                  <a:pt x="1183869" y="240548"/>
                </a:cubicBezTo>
                <a:cubicBezTo>
                  <a:pt x="1168847" y="237849"/>
                  <a:pt x="1158873" y="232092"/>
                  <a:pt x="1153946" y="223277"/>
                </a:cubicBezTo>
                <a:close/>
                <a:moveTo>
                  <a:pt x="936550" y="207169"/>
                </a:moveTo>
                <a:cubicBezTo>
                  <a:pt x="935034" y="207310"/>
                  <a:pt x="933741" y="207646"/>
                  <a:pt x="932670" y="208178"/>
                </a:cubicBezTo>
                <a:lnTo>
                  <a:pt x="933907" y="216828"/>
                </a:lnTo>
                <a:cubicBezTo>
                  <a:pt x="935075" y="216304"/>
                  <a:pt x="936462" y="215262"/>
                  <a:pt x="938067" y="213702"/>
                </a:cubicBezTo>
                <a:cubicBezTo>
                  <a:pt x="939673" y="212143"/>
                  <a:pt x="940369" y="210809"/>
                  <a:pt x="940157" y="209703"/>
                </a:cubicBezTo>
                <a:cubicBezTo>
                  <a:pt x="939269" y="207873"/>
                  <a:pt x="938066" y="207028"/>
                  <a:pt x="936550" y="207169"/>
                </a:cubicBezTo>
                <a:close/>
                <a:moveTo>
                  <a:pt x="1008486" y="186436"/>
                </a:moveTo>
                <a:lnTo>
                  <a:pt x="1017283" y="208024"/>
                </a:lnTo>
                <a:cubicBezTo>
                  <a:pt x="1019663" y="210822"/>
                  <a:pt x="1026262" y="212042"/>
                  <a:pt x="1037083" y="211685"/>
                </a:cubicBezTo>
                <a:cubicBezTo>
                  <a:pt x="1047903" y="211328"/>
                  <a:pt x="1055866" y="210276"/>
                  <a:pt x="1060971" y="208529"/>
                </a:cubicBezTo>
                <a:lnTo>
                  <a:pt x="1079146" y="219432"/>
                </a:lnTo>
                <a:cubicBezTo>
                  <a:pt x="1081301" y="218171"/>
                  <a:pt x="1082877" y="218293"/>
                  <a:pt x="1083870" y="219795"/>
                </a:cubicBezTo>
                <a:cubicBezTo>
                  <a:pt x="1084612" y="222782"/>
                  <a:pt x="1083876" y="225657"/>
                  <a:pt x="1081663" y="228418"/>
                </a:cubicBezTo>
                <a:cubicBezTo>
                  <a:pt x="1079450" y="231179"/>
                  <a:pt x="1078515" y="233563"/>
                  <a:pt x="1078857" y="235569"/>
                </a:cubicBezTo>
                <a:cubicBezTo>
                  <a:pt x="1079402" y="236443"/>
                  <a:pt x="1080291" y="236748"/>
                  <a:pt x="1081518" y="236487"/>
                </a:cubicBezTo>
                <a:cubicBezTo>
                  <a:pt x="1082746" y="236225"/>
                  <a:pt x="1083434" y="236040"/>
                  <a:pt x="1083581" y="235932"/>
                </a:cubicBezTo>
                <a:cubicBezTo>
                  <a:pt x="1086931" y="237953"/>
                  <a:pt x="1090790" y="238763"/>
                  <a:pt x="1095157" y="238367"/>
                </a:cubicBezTo>
                <a:cubicBezTo>
                  <a:pt x="1099525" y="237969"/>
                  <a:pt x="1103274" y="237108"/>
                  <a:pt x="1106406" y="235785"/>
                </a:cubicBezTo>
                <a:cubicBezTo>
                  <a:pt x="1116180" y="239764"/>
                  <a:pt x="1126418" y="243125"/>
                  <a:pt x="1137119" y="245869"/>
                </a:cubicBezTo>
                <a:cubicBezTo>
                  <a:pt x="1147820" y="248611"/>
                  <a:pt x="1158349" y="251282"/>
                  <a:pt x="1168705" y="253879"/>
                </a:cubicBezTo>
                <a:cubicBezTo>
                  <a:pt x="1176554" y="251730"/>
                  <a:pt x="1184153" y="252828"/>
                  <a:pt x="1191502" y="257175"/>
                </a:cubicBezTo>
                <a:cubicBezTo>
                  <a:pt x="1198852" y="261523"/>
                  <a:pt x="1205961" y="262821"/>
                  <a:pt x="1212829" y="261072"/>
                </a:cubicBezTo>
                <a:lnTo>
                  <a:pt x="1215103" y="262436"/>
                </a:lnTo>
                <a:lnTo>
                  <a:pt x="1213655" y="257694"/>
                </a:lnTo>
                <a:lnTo>
                  <a:pt x="1225431" y="252895"/>
                </a:lnTo>
                <a:cubicBezTo>
                  <a:pt x="1231512" y="250035"/>
                  <a:pt x="1235850" y="251319"/>
                  <a:pt x="1238444" y="256747"/>
                </a:cubicBezTo>
                <a:lnTo>
                  <a:pt x="1247448" y="257246"/>
                </a:lnTo>
                <a:lnTo>
                  <a:pt x="1222132" y="238972"/>
                </a:lnTo>
                <a:cubicBezTo>
                  <a:pt x="1229242" y="236647"/>
                  <a:pt x="1234557" y="234481"/>
                  <a:pt x="1238077" y="232474"/>
                </a:cubicBezTo>
                <a:cubicBezTo>
                  <a:pt x="1241598" y="230467"/>
                  <a:pt x="1241880" y="225776"/>
                  <a:pt x="1238921" y="218399"/>
                </a:cubicBezTo>
                <a:lnTo>
                  <a:pt x="1219585" y="210260"/>
                </a:lnTo>
                <a:cubicBezTo>
                  <a:pt x="1215036" y="213019"/>
                  <a:pt x="1211086" y="213389"/>
                  <a:pt x="1207736" y="211369"/>
                </a:cubicBezTo>
                <a:cubicBezTo>
                  <a:pt x="1204386" y="209349"/>
                  <a:pt x="1201890" y="206266"/>
                  <a:pt x="1200248" y="202120"/>
                </a:cubicBezTo>
                <a:cubicBezTo>
                  <a:pt x="1193676" y="200268"/>
                  <a:pt x="1187010" y="198884"/>
                  <a:pt x="1180249" y="197969"/>
                </a:cubicBezTo>
                <a:cubicBezTo>
                  <a:pt x="1173486" y="197054"/>
                  <a:pt x="1167020" y="196161"/>
                  <a:pt x="1160848" y="195291"/>
                </a:cubicBezTo>
                <a:lnTo>
                  <a:pt x="1143259" y="213901"/>
                </a:lnTo>
                <a:cubicBezTo>
                  <a:pt x="1143757" y="214890"/>
                  <a:pt x="1143960" y="215857"/>
                  <a:pt x="1143868" y="216799"/>
                </a:cubicBezTo>
                <a:cubicBezTo>
                  <a:pt x="1143775" y="217743"/>
                  <a:pt x="1142797" y="218619"/>
                  <a:pt x="1140933" y="219426"/>
                </a:cubicBezTo>
                <a:cubicBezTo>
                  <a:pt x="1138009" y="219855"/>
                  <a:pt x="1131754" y="218780"/>
                  <a:pt x="1122169" y="216202"/>
                </a:cubicBezTo>
                <a:cubicBezTo>
                  <a:pt x="1112584" y="213624"/>
                  <a:pt x="1105438" y="211768"/>
                  <a:pt x="1100734" y="210634"/>
                </a:cubicBezTo>
                <a:cubicBezTo>
                  <a:pt x="1098526" y="211534"/>
                  <a:pt x="1095873" y="212043"/>
                  <a:pt x="1092774" y="212161"/>
                </a:cubicBezTo>
                <a:cubicBezTo>
                  <a:pt x="1089675" y="212280"/>
                  <a:pt x="1087604" y="211408"/>
                  <a:pt x="1086559" y="209545"/>
                </a:cubicBezTo>
                <a:lnTo>
                  <a:pt x="1085759" y="207582"/>
                </a:lnTo>
                <a:cubicBezTo>
                  <a:pt x="1080126" y="205110"/>
                  <a:pt x="1074326" y="203278"/>
                  <a:pt x="1068358" y="202086"/>
                </a:cubicBezTo>
                <a:cubicBezTo>
                  <a:pt x="1062389" y="200895"/>
                  <a:pt x="1056898" y="201226"/>
                  <a:pt x="1051884" y="203079"/>
                </a:cubicBezTo>
                <a:lnTo>
                  <a:pt x="1027385" y="187888"/>
                </a:lnTo>
                <a:close/>
                <a:moveTo>
                  <a:pt x="1058566" y="140854"/>
                </a:moveTo>
                <a:lnTo>
                  <a:pt x="1066127" y="153792"/>
                </a:lnTo>
                <a:cubicBezTo>
                  <a:pt x="1070550" y="153182"/>
                  <a:pt x="1075079" y="153530"/>
                  <a:pt x="1079712" y="154836"/>
                </a:cubicBezTo>
                <a:cubicBezTo>
                  <a:pt x="1084345" y="156142"/>
                  <a:pt x="1088491" y="158362"/>
                  <a:pt x="1092152" y="161495"/>
                </a:cubicBezTo>
                <a:lnTo>
                  <a:pt x="1109814" y="154297"/>
                </a:lnTo>
                <a:lnTo>
                  <a:pt x="1116213" y="169998"/>
                </a:lnTo>
                <a:cubicBezTo>
                  <a:pt x="1117383" y="169474"/>
                  <a:pt x="1118969" y="168923"/>
                  <a:pt x="1120975" y="168344"/>
                </a:cubicBezTo>
                <a:cubicBezTo>
                  <a:pt x="1122980" y="167765"/>
                  <a:pt x="1124276" y="167904"/>
                  <a:pt x="1124864" y="168761"/>
                </a:cubicBezTo>
                <a:cubicBezTo>
                  <a:pt x="1125262" y="170792"/>
                  <a:pt x="1124011" y="172636"/>
                  <a:pt x="1121111" y="174295"/>
                </a:cubicBezTo>
                <a:cubicBezTo>
                  <a:pt x="1118212" y="175954"/>
                  <a:pt x="1116070" y="177017"/>
                  <a:pt x="1114688" y="177485"/>
                </a:cubicBezTo>
                <a:lnTo>
                  <a:pt x="1098550" y="177196"/>
                </a:lnTo>
                <a:cubicBezTo>
                  <a:pt x="1088931" y="180735"/>
                  <a:pt x="1081546" y="179929"/>
                  <a:pt x="1076398" y="174780"/>
                </a:cubicBezTo>
                <a:cubicBezTo>
                  <a:pt x="1071247" y="169632"/>
                  <a:pt x="1067170" y="162902"/>
                  <a:pt x="1064164" y="154592"/>
                </a:cubicBezTo>
                <a:lnTo>
                  <a:pt x="1044028" y="144489"/>
                </a:lnTo>
                <a:close/>
                <a:moveTo>
                  <a:pt x="1005791" y="134898"/>
                </a:moveTo>
                <a:lnTo>
                  <a:pt x="1043228" y="142527"/>
                </a:lnTo>
                <a:lnTo>
                  <a:pt x="1020839" y="149363"/>
                </a:lnTo>
                <a:cubicBezTo>
                  <a:pt x="1017087" y="148460"/>
                  <a:pt x="1013943" y="146595"/>
                  <a:pt x="1011408" y="143766"/>
                </a:cubicBezTo>
                <a:cubicBezTo>
                  <a:pt x="1008872" y="140937"/>
                  <a:pt x="1007001" y="137980"/>
                  <a:pt x="1005791" y="134898"/>
                </a:cubicBezTo>
                <a:close/>
                <a:moveTo>
                  <a:pt x="659414" y="127298"/>
                </a:moveTo>
                <a:cubicBezTo>
                  <a:pt x="657485" y="128179"/>
                  <a:pt x="656346" y="129596"/>
                  <a:pt x="655998" y="131550"/>
                </a:cubicBezTo>
                <a:cubicBezTo>
                  <a:pt x="655650" y="133504"/>
                  <a:pt x="655892" y="135503"/>
                  <a:pt x="656725" y="137547"/>
                </a:cubicBezTo>
                <a:cubicBezTo>
                  <a:pt x="657846" y="137138"/>
                  <a:pt x="659040" y="136556"/>
                  <a:pt x="660305" y="135802"/>
                </a:cubicBezTo>
                <a:cubicBezTo>
                  <a:pt x="661571" y="135048"/>
                  <a:pt x="662074" y="134175"/>
                  <a:pt x="661813" y="133185"/>
                </a:cubicBezTo>
                <a:close/>
                <a:moveTo>
                  <a:pt x="816356" y="113689"/>
                </a:moveTo>
                <a:cubicBezTo>
                  <a:pt x="813365" y="115479"/>
                  <a:pt x="810930" y="119332"/>
                  <a:pt x="809050" y="125248"/>
                </a:cubicBezTo>
                <a:cubicBezTo>
                  <a:pt x="807169" y="131163"/>
                  <a:pt x="806116" y="135598"/>
                  <a:pt x="805889" y="138551"/>
                </a:cubicBezTo>
                <a:cubicBezTo>
                  <a:pt x="814381" y="135757"/>
                  <a:pt x="820875" y="135781"/>
                  <a:pt x="825371" y="138622"/>
                </a:cubicBezTo>
                <a:cubicBezTo>
                  <a:pt x="829866" y="141463"/>
                  <a:pt x="834397" y="142286"/>
                  <a:pt x="838964" y="141092"/>
                </a:cubicBezTo>
                <a:cubicBezTo>
                  <a:pt x="845052" y="143046"/>
                  <a:pt x="856538" y="146660"/>
                  <a:pt x="873421" y="151938"/>
                </a:cubicBezTo>
                <a:cubicBezTo>
                  <a:pt x="890305" y="157216"/>
                  <a:pt x="900918" y="162903"/>
                  <a:pt x="905262" y="169000"/>
                </a:cubicBezTo>
                <a:cubicBezTo>
                  <a:pt x="908878" y="167812"/>
                  <a:pt x="911567" y="167861"/>
                  <a:pt x="913330" y="169144"/>
                </a:cubicBezTo>
                <a:cubicBezTo>
                  <a:pt x="915093" y="170428"/>
                  <a:pt x="917783" y="170476"/>
                  <a:pt x="921399" y="169289"/>
                </a:cubicBezTo>
                <a:cubicBezTo>
                  <a:pt x="923410" y="168373"/>
                  <a:pt x="924876" y="166824"/>
                  <a:pt x="925797" y="164636"/>
                </a:cubicBezTo>
                <a:cubicBezTo>
                  <a:pt x="926718" y="162449"/>
                  <a:pt x="926802" y="160317"/>
                  <a:pt x="926051" y="158240"/>
                </a:cubicBezTo>
                <a:lnTo>
                  <a:pt x="923651" y="152352"/>
                </a:lnTo>
                <a:cubicBezTo>
                  <a:pt x="918506" y="151778"/>
                  <a:pt x="902881" y="146893"/>
                  <a:pt x="876772" y="137700"/>
                </a:cubicBezTo>
                <a:cubicBezTo>
                  <a:pt x="850666" y="128504"/>
                  <a:pt x="833168" y="123239"/>
                  <a:pt x="824279" y="121902"/>
                </a:cubicBezTo>
                <a:cubicBezTo>
                  <a:pt x="823843" y="120602"/>
                  <a:pt x="822915" y="118787"/>
                  <a:pt x="821488" y="116460"/>
                </a:cubicBezTo>
                <a:cubicBezTo>
                  <a:pt x="820064" y="114133"/>
                  <a:pt x="818352" y="113208"/>
                  <a:pt x="816356" y="113689"/>
                </a:cubicBezTo>
                <a:close/>
                <a:moveTo>
                  <a:pt x="720255" y="102504"/>
                </a:moveTo>
                <a:cubicBezTo>
                  <a:pt x="719036" y="102905"/>
                  <a:pt x="717549" y="103702"/>
                  <a:pt x="715794" y="104893"/>
                </a:cubicBezTo>
                <a:cubicBezTo>
                  <a:pt x="714038" y="106086"/>
                  <a:pt x="713442" y="107664"/>
                  <a:pt x="714004" y="109628"/>
                </a:cubicBezTo>
                <a:cubicBezTo>
                  <a:pt x="714975" y="111425"/>
                  <a:pt x="716504" y="112138"/>
                  <a:pt x="718593" y="111763"/>
                </a:cubicBezTo>
                <a:cubicBezTo>
                  <a:pt x="720681" y="111388"/>
                  <a:pt x="722301" y="110919"/>
                  <a:pt x="723454" y="110354"/>
                </a:cubicBezTo>
                <a:cubicBezTo>
                  <a:pt x="725054" y="114279"/>
                  <a:pt x="727816" y="115443"/>
                  <a:pt x="731741" y="113843"/>
                </a:cubicBezTo>
                <a:cubicBezTo>
                  <a:pt x="733707" y="113518"/>
                  <a:pt x="735681" y="114621"/>
                  <a:pt x="737667" y="117149"/>
                </a:cubicBezTo>
                <a:cubicBezTo>
                  <a:pt x="739650" y="119679"/>
                  <a:pt x="741624" y="120781"/>
                  <a:pt x="743590" y="120456"/>
                </a:cubicBezTo>
                <a:cubicBezTo>
                  <a:pt x="745470" y="119453"/>
                  <a:pt x="746509" y="117790"/>
                  <a:pt x="746707" y="115467"/>
                </a:cubicBezTo>
                <a:cubicBezTo>
                  <a:pt x="746904" y="113146"/>
                  <a:pt x="746762" y="111393"/>
                  <a:pt x="746279" y="110207"/>
                </a:cubicBezTo>
                <a:close/>
                <a:moveTo>
                  <a:pt x="633895" y="75906"/>
                </a:moveTo>
                <a:lnTo>
                  <a:pt x="630479" y="95606"/>
                </a:lnTo>
                <a:lnTo>
                  <a:pt x="674168" y="96111"/>
                </a:lnTo>
                <a:lnTo>
                  <a:pt x="696267" y="105414"/>
                </a:lnTo>
                <a:lnTo>
                  <a:pt x="702880" y="93564"/>
                </a:lnTo>
                <a:cubicBezTo>
                  <a:pt x="698462" y="93601"/>
                  <a:pt x="686818" y="91003"/>
                  <a:pt x="667953" y="85771"/>
                </a:cubicBezTo>
                <a:cubicBezTo>
                  <a:pt x="649084" y="80540"/>
                  <a:pt x="637732" y="77251"/>
                  <a:pt x="633895" y="75906"/>
                </a:cubicBezTo>
                <a:close/>
                <a:moveTo>
                  <a:pt x="610587" y="69957"/>
                </a:moveTo>
                <a:cubicBezTo>
                  <a:pt x="609072" y="70097"/>
                  <a:pt x="607777" y="70434"/>
                  <a:pt x="606707" y="70966"/>
                </a:cubicBezTo>
                <a:cubicBezTo>
                  <a:pt x="604552" y="72226"/>
                  <a:pt x="603776" y="74068"/>
                  <a:pt x="604382" y="76491"/>
                </a:cubicBezTo>
                <a:cubicBezTo>
                  <a:pt x="604830" y="77357"/>
                  <a:pt x="605423" y="77878"/>
                  <a:pt x="606163" y="78053"/>
                </a:cubicBezTo>
                <a:cubicBezTo>
                  <a:pt x="606902" y="78229"/>
                  <a:pt x="607496" y="78750"/>
                  <a:pt x="607944" y="79616"/>
                </a:cubicBezTo>
                <a:cubicBezTo>
                  <a:pt x="609112" y="79092"/>
                  <a:pt x="610500" y="78050"/>
                  <a:pt x="612105" y="76490"/>
                </a:cubicBezTo>
                <a:cubicBezTo>
                  <a:pt x="613710" y="74931"/>
                  <a:pt x="614406" y="73597"/>
                  <a:pt x="614195" y="72492"/>
                </a:cubicBezTo>
                <a:cubicBezTo>
                  <a:pt x="613306" y="70661"/>
                  <a:pt x="612103" y="69816"/>
                  <a:pt x="610587" y="69957"/>
                </a:cubicBezTo>
                <a:close/>
                <a:moveTo>
                  <a:pt x="682915" y="56502"/>
                </a:moveTo>
                <a:cubicBezTo>
                  <a:pt x="681398" y="56643"/>
                  <a:pt x="680105" y="56980"/>
                  <a:pt x="679034" y="57511"/>
                </a:cubicBezTo>
                <a:cubicBezTo>
                  <a:pt x="676877" y="58771"/>
                  <a:pt x="676103" y="60613"/>
                  <a:pt x="676708" y="63036"/>
                </a:cubicBezTo>
                <a:cubicBezTo>
                  <a:pt x="677157" y="63902"/>
                  <a:pt x="677751" y="64423"/>
                  <a:pt x="678490" y="64599"/>
                </a:cubicBezTo>
                <a:cubicBezTo>
                  <a:pt x="679229" y="64774"/>
                  <a:pt x="679822" y="65295"/>
                  <a:pt x="680271" y="66161"/>
                </a:cubicBezTo>
                <a:cubicBezTo>
                  <a:pt x="681440" y="65637"/>
                  <a:pt x="682827" y="64595"/>
                  <a:pt x="684432" y="63036"/>
                </a:cubicBezTo>
                <a:cubicBezTo>
                  <a:pt x="686037" y="61476"/>
                  <a:pt x="686733" y="60142"/>
                  <a:pt x="686522" y="59037"/>
                </a:cubicBezTo>
                <a:cubicBezTo>
                  <a:pt x="685633" y="57206"/>
                  <a:pt x="684430" y="56361"/>
                  <a:pt x="682915" y="56502"/>
                </a:cubicBezTo>
                <a:close/>
                <a:moveTo>
                  <a:pt x="518889" y="1480"/>
                </a:moveTo>
                <a:cubicBezTo>
                  <a:pt x="524970" y="-1379"/>
                  <a:pt x="529308" y="-95"/>
                  <a:pt x="531902" y="5332"/>
                </a:cubicBezTo>
                <a:cubicBezTo>
                  <a:pt x="547384" y="739"/>
                  <a:pt x="562214" y="1561"/>
                  <a:pt x="576389" y="7800"/>
                </a:cubicBezTo>
                <a:cubicBezTo>
                  <a:pt x="590565" y="14038"/>
                  <a:pt x="605394" y="14860"/>
                  <a:pt x="620877" y="10266"/>
                </a:cubicBezTo>
                <a:cubicBezTo>
                  <a:pt x="623972" y="16109"/>
                  <a:pt x="630085" y="20579"/>
                  <a:pt x="639214" y="23677"/>
                </a:cubicBezTo>
                <a:cubicBezTo>
                  <a:pt x="648343" y="26775"/>
                  <a:pt x="656310" y="28773"/>
                  <a:pt x="663112" y="29671"/>
                </a:cubicBezTo>
                <a:lnTo>
                  <a:pt x="672199" y="35123"/>
                </a:lnTo>
                <a:cubicBezTo>
                  <a:pt x="677160" y="32672"/>
                  <a:pt x="681758" y="31084"/>
                  <a:pt x="685991" y="30360"/>
                </a:cubicBezTo>
                <a:cubicBezTo>
                  <a:pt x="690226" y="29636"/>
                  <a:pt x="693771" y="32482"/>
                  <a:pt x="696624" y="38901"/>
                </a:cubicBezTo>
                <a:lnTo>
                  <a:pt x="698223" y="42826"/>
                </a:lnTo>
                <a:cubicBezTo>
                  <a:pt x="705960" y="41103"/>
                  <a:pt x="713602" y="43710"/>
                  <a:pt x="721149" y="50647"/>
                </a:cubicBezTo>
                <a:cubicBezTo>
                  <a:pt x="728696" y="57584"/>
                  <a:pt x="736829" y="59991"/>
                  <a:pt x="745547" y="57869"/>
                </a:cubicBezTo>
                <a:lnTo>
                  <a:pt x="759797" y="70370"/>
                </a:lnTo>
                <a:cubicBezTo>
                  <a:pt x="772068" y="67609"/>
                  <a:pt x="791484" y="70092"/>
                  <a:pt x="818041" y="77816"/>
                </a:cubicBezTo>
                <a:cubicBezTo>
                  <a:pt x="844599" y="85539"/>
                  <a:pt x="863542" y="91075"/>
                  <a:pt x="874870" y="94420"/>
                </a:cubicBezTo>
                <a:cubicBezTo>
                  <a:pt x="877882" y="100058"/>
                  <a:pt x="883562" y="103465"/>
                  <a:pt x="891908" y="104641"/>
                </a:cubicBezTo>
                <a:cubicBezTo>
                  <a:pt x="900254" y="105818"/>
                  <a:pt x="907586" y="106261"/>
                  <a:pt x="913906" y="105975"/>
                </a:cubicBezTo>
                <a:cubicBezTo>
                  <a:pt x="917650" y="111649"/>
                  <a:pt x="924322" y="113983"/>
                  <a:pt x="933925" y="112978"/>
                </a:cubicBezTo>
                <a:cubicBezTo>
                  <a:pt x="943527" y="111974"/>
                  <a:pt x="950399" y="114800"/>
                  <a:pt x="954542" y="121454"/>
                </a:cubicBezTo>
                <a:cubicBezTo>
                  <a:pt x="956621" y="120704"/>
                  <a:pt x="958752" y="120788"/>
                  <a:pt x="960939" y="121708"/>
                </a:cubicBezTo>
                <a:cubicBezTo>
                  <a:pt x="963126" y="122629"/>
                  <a:pt x="964677" y="124095"/>
                  <a:pt x="965591" y="126106"/>
                </a:cubicBezTo>
                <a:lnTo>
                  <a:pt x="966829" y="134756"/>
                </a:lnTo>
                <a:cubicBezTo>
                  <a:pt x="963118" y="131501"/>
                  <a:pt x="958871" y="129035"/>
                  <a:pt x="954088" y="127360"/>
                </a:cubicBezTo>
                <a:cubicBezTo>
                  <a:pt x="949306" y="125686"/>
                  <a:pt x="944878" y="125584"/>
                  <a:pt x="940805" y="127053"/>
                </a:cubicBezTo>
                <a:cubicBezTo>
                  <a:pt x="942294" y="131643"/>
                  <a:pt x="942351" y="135529"/>
                  <a:pt x="940979" y="138711"/>
                </a:cubicBezTo>
                <a:cubicBezTo>
                  <a:pt x="939605" y="141893"/>
                  <a:pt x="939862" y="146269"/>
                  <a:pt x="941752" y="151841"/>
                </a:cubicBezTo>
                <a:lnTo>
                  <a:pt x="961452" y="155255"/>
                </a:lnTo>
                <a:cubicBezTo>
                  <a:pt x="965504" y="160756"/>
                  <a:pt x="973319" y="162148"/>
                  <a:pt x="984895" y="159433"/>
                </a:cubicBezTo>
                <a:cubicBezTo>
                  <a:pt x="996471" y="156719"/>
                  <a:pt x="1004285" y="158111"/>
                  <a:pt x="1008338" y="163611"/>
                </a:cubicBezTo>
                <a:lnTo>
                  <a:pt x="1054136" y="186142"/>
                </a:lnTo>
                <a:cubicBezTo>
                  <a:pt x="1064358" y="185837"/>
                  <a:pt x="1072445" y="186261"/>
                  <a:pt x="1078397" y="187411"/>
                </a:cubicBezTo>
                <a:cubicBezTo>
                  <a:pt x="1084349" y="188562"/>
                  <a:pt x="1089419" y="194219"/>
                  <a:pt x="1093609" y="204383"/>
                </a:cubicBezTo>
                <a:lnTo>
                  <a:pt x="1117960" y="196749"/>
                </a:lnTo>
                <a:lnTo>
                  <a:pt x="1130173" y="198637"/>
                </a:lnTo>
                <a:lnTo>
                  <a:pt x="1126464" y="172686"/>
                </a:lnTo>
                <a:cubicBezTo>
                  <a:pt x="1134253" y="170274"/>
                  <a:pt x="1141861" y="170226"/>
                  <a:pt x="1149289" y="172539"/>
                </a:cubicBezTo>
                <a:cubicBezTo>
                  <a:pt x="1156715" y="174852"/>
                  <a:pt x="1164324" y="174803"/>
                  <a:pt x="1172114" y="172391"/>
                </a:cubicBezTo>
                <a:cubicBezTo>
                  <a:pt x="1178002" y="175141"/>
                  <a:pt x="1185071" y="177981"/>
                  <a:pt x="1193322" y="180913"/>
                </a:cubicBezTo>
                <a:cubicBezTo>
                  <a:pt x="1201573" y="183844"/>
                  <a:pt x="1208824" y="184321"/>
                  <a:pt x="1215075" y="182346"/>
                </a:cubicBezTo>
                <a:cubicBezTo>
                  <a:pt x="1215336" y="185911"/>
                  <a:pt x="1216651" y="188903"/>
                  <a:pt x="1219020" y="191324"/>
                </a:cubicBezTo>
                <a:lnTo>
                  <a:pt x="1226454" y="192545"/>
                </a:lnTo>
                <a:lnTo>
                  <a:pt x="1225682" y="191819"/>
                </a:lnTo>
                <a:cubicBezTo>
                  <a:pt x="1225468" y="187570"/>
                  <a:pt x="1226585" y="185282"/>
                  <a:pt x="1229036" y="184952"/>
                </a:cubicBezTo>
                <a:cubicBezTo>
                  <a:pt x="1230308" y="185137"/>
                  <a:pt x="1233334" y="186215"/>
                  <a:pt x="1238113" y="188186"/>
                </a:cubicBezTo>
                <a:lnTo>
                  <a:pt x="1242228" y="189988"/>
                </a:lnTo>
                <a:lnTo>
                  <a:pt x="1243109" y="189802"/>
                </a:lnTo>
                <a:lnTo>
                  <a:pt x="1244180" y="190845"/>
                </a:lnTo>
                <a:lnTo>
                  <a:pt x="1257713" y="196775"/>
                </a:lnTo>
                <a:lnTo>
                  <a:pt x="1260615" y="198117"/>
                </a:lnTo>
                <a:lnTo>
                  <a:pt x="1262890" y="197189"/>
                </a:lnTo>
                <a:cubicBezTo>
                  <a:pt x="1265116" y="196568"/>
                  <a:pt x="1267061" y="198064"/>
                  <a:pt x="1268723" y="201678"/>
                </a:cubicBezTo>
                <a:lnTo>
                  <a:pt x="1279774" y="206329"/>
                </a:lnTo>
                <a:lnTo>
                  <a:pt x="1280097" y="207122"/>
                </a:lnTo>
                <a:lnTo>
                  <a:pt x="1307180" y="219641"/>
                </a:lnTo>
                <a:lnTo>
                  <a:pt x="1315610" y="210032"/>
                </a:lnTo>
                <a:cubicBezTo>
                  <a:pt x="1316296" y="214521"/>
                  <a:pt x="1318252" y="217919"/>
                  <a:pt x="1321482" y="220227"/>
                </a:cubicBezTo>
                <a:cubicBezTo>
                  <a:pt x="1324710" y="222535"/>
                  <a:pt x="1328811" y="222770"/>
                  <a:pt x="1333784" y="220935"/>
                </a:cubicBezTo>
                <a:cubicBezTo>
                  <a:pt x="1343246" y="220988"/>
                  <a:pt x="1353853" y="223150"/>
                  <a:pt x="1365606" y="227420"/>
                </a:cubicBezTo>
                <a:cubicBezTo>
                  <a:pt x="1377358" y="231689"/>
                  <a:pt x="1387784" y="236213"/>
                  <a:pt x="1396883" y="240992"/>
                </a:cubicBezTo>
                <a:lnTo>
                  <a:pt x="1396594" y="257129"/>
                </a:lnTo>
                <a:lnTo>
                  <a:pt x="1398106" y="262037"/>
                </a:lnTo>
                <a:lnTo>
                  <a:pt x="1403875" y="264607"/>
                </a:lnTo>
                <a:lnTo>
                  <a:pt x="1414474" y="271444"/>
                </a:lnTo>
                <a:lnTo>
                  <a:pt x="1411404" y="257673"/>
                </a:lnTo>
                <a:cubicBezTo>
                  <a:pt x="1410347" y="250047"/>
                  <a:pt x="1411152" y="245237"/>
                  <a:pt x="1413820" y="243243"/>
                </a:cubicBezTo>
                <a:cubicBezTo>
                  <a:pt x="1421851" y="241306"/>
                  <a:pt x="1433521" y="243034"/>
                  <a:pt x="1448831" y="248429"/>
                </a:cubicBezTo>
                <a:cubicBezTo>
                  <a:pt x="1464141" y="253823"/>
                  <a:pt x="1476120" y="257714"/>
                  <a:pt x="1484770" y="260102"/>
                </a:cubicBezTo>
                <a:lnTo>
                  <a:pt x="1507957" y="255229"/>
                </a:lnTo>
                <a:cubicBezTo>
                  <a:pt x="1508561" y="259752"/>
                  <a:pt x="1510191" y="263282"/>
                  <a:pt x="1512847" y="265824"/>
                </a:cubicBezTo>
                <a:cubicBezTo>
                  <a:pt x="1515503" y="268364"/>
                  <a:pt x="1519278" y="268733"/>
                  <a:pt x="1524169" y="266931"/>
                </a:cubicBezTo>
                <a:cubicBezTo>
                  <a:pt x="1527811" y="272360"/>
                  <a:pt x="1534084" y="273713"/>
                  <a:pt x="1542987" y="270991"/>
                </a:cubicBezTo>
                <a:cubicBezTo>
                  <a:pt x="1551890" y="268269"/>
                  <a:pt x="1558363" y="270112"/>
                  <a:pt x="1562405" y="276523"/>
                </a:cubicBezTo>
                <a:lnTo>
                  <a:pt x="1583268" y="277175"/>
                </a:lnTo>
                <a:cubicBezTo>
                  <a:pt x="1592828" y="284722"/>
                  <a:pt x="1603369" y="291870"/>
                  <a:pt x="1614891" y="298616"/>
                </a:cubicBezTo>
                <a:cubicBezTo>
                  <a:pt x="1622435" y="296305"/>
                  <a:pt x="1629062" y="296655"/>
                  <a:pt x="1634772" y="299668"/>
                </a:cubicBezTo>
                <a:cubicBezTo>
                  <a:pt x="1640482" y="302682"/>
                  <a:pt x="1647109" y="303032"/>
                  <a:pt x="1654654" y="300721"/>
                </a:cubicBezTo>
                <a:lnTo>
                  <a:pt x="1672027" y="309660"/>
                </a:lnTo>
                <a:lnTo>
                  <a:pt x="1692890" y="310312"/>
                </a:lnTo>
                <a:cubicBezTo>
                  <a:pt x="1696785" y="309106"/>
                  <a:pt x="1700589" y="309082"/>
                  <a:pt x="1704303" y="310239"/>
                </a:cubicBezTo>
                <a:cubicBezTo>
                  <a:pt x="1708016" y="311395"/>
                  <a:pt x="1711820" y="311371"/>
                  <a:pt x="1715715" y="310165"/>
                </a:cubicBezTo>
                <a:lnTo>
                  <a:pt x="1736215" y="315542"/>
                </a:lnTo>
                <a:cubicBezTo>
                  <a:pt x="1737022" y="317406"/>
                  <a:pt x="1737898" y="318384"/>
                  <a:pt x="1738841" y="318477"/>
                </a:cubicBezTo>
                <a:cubicBezTo>
                  <a:pt x="1739785" y="318570"/>
                  <a:pt x="1740751" y="318366"/>
                  <a:pt x="1741740" y="317868"/>
                </a:cubicBezTo>
                <a:cubicBezTo>
                  <a:pt x="1744625" y="316406"/>
                  <a:pt x="1746997" y="315440"/>
                  <a:pt x="1748855" y="314969"/>
                </a:cubicBezTo>
                <a:cubicBezTo>
                  <a:pt x="1750713" y="314497"/>
                  <a:pt x="1752412" y="316093"/>
                  <a:pt x="1753952" y="319757"/>
                </a:cubicBezTo>
                <a:cubicBezTo>
                  <a:pt x="1759028" y="328702"/>
                  <a:pt x="1765834" y="331363"/>
                  <a:pt x="1774371" y="327742"/>
                </a:cubicBezTo>
                <a:cubicBezTo>
                  <a:pt x="1782907" y="324120"/>
                  <a:pt x="1789113" y="325310"/>
                  <a:pt x="1792989" y="331311"/>
                </a:cubicBezTo>
                <a:lnTo>
                  <a:pt x="1809200" y="343013"/>
                </a:lnTo>
                <a:cubicBezTo>
                  <a:pt x="1819132" y="339538"/>
                  <a:pt x="1829527" y="339307"/>
                  <a:pt x="1840385" y="342319"/>
                </a:cubicBezTo>
                <a:cubicBezTo>
                  <a:pt x="1851244" y="345332"/>
                  <a:pt x="1861858" y="348445"/>
                  <a:pt x="1872225" y="351658"/>
                </a:cubicBezTo>
                <a:cubicBezTo>
                  <a:pt x="1877039" y="349315"/>
                  <a:pt x="1880949" y="347911"/>
                  <a:pt x="1883955" y="347450"/>
                </a:cubicBezTo>
                <a:cubicBezTo>
                  <a:pt x="1886962" y="346987"/>
                  <a:pt x="1889618" y="349528"/>
                  <a:pt x="1891925" y="355072"/>
                </a:cubicBezTo>
                <a:lnTo>
                  <a:pt x="1915187" y="361612"/>
                </a:lnTo>
                <a:cubicBezTo>
                  <a:pt x="1917522" y="363950"/>
                  <a:pt x="1920266" y="364834"/>
                  <a:pt x="1923420" y="364265"/>
                </a:cubicBezTo>
                <a:cubicBezTo>
                  <a:pt x="1926572" y="363695"/>
                  <a:pt x="1929207" y="362907"/>
                  <a:pt x="1931324" y="361901"/>
                </a:cubicBezTo>
                <a:lnTo>
                  <a:pt x="1948262" y="364154"/>
                </a:lnTo>
                <a:cubicBezTo>
                  <a:pt x="1953054" y="372403"/>
                  <a:pt x="1959827" y="374983"/>
                  <a:pt x="1968580" y="371893"/>
                </a:cubicBezTo>
                <a:cubicBezTo>
                  <a:pt x="1977333" y="368803"/>
                  <a:pt x="1983305" y="369420"/>
                  <a:pt x="1986499" y="373745"/>
                </a:cubicBezTo>
                <a:lnTo>
                  <a:pt x="2027061" y="377812"/>
                </a:lnTo>
                <a:cubicBezTo>
                  <a:pt x="2035155" y="375562"/>
                  <a:pt x="2041283" y="377262"/>
                  <a:pt x="2045443" y="382908"/>
                </a:cubicBezTo>
                <a:cubicBezTo>
                  <a:pt x="2049604" y="388555"/>
                  <a:pt x="2056222" y="390054"/>
                  <a:pt x="2065298" y="387404"/>
                </a:cubicBezTo>
                <a:cubicBezTo>
                  <a:pt x="2069555" y="388959"/>
                  <a:pt x="2073853" y="389209"/>
                  <a:pt x="2078191" y="388156"/>
                </a:cubicBezTo>
                <a:cubicBezTo>
                  <a:pt x="2082530" y="387104"/>
                  <a:pt x="2086229" y="385883"/>
                  <a:pt x="2089285" y="384494"/>
                </a:cubicBezTo>
                <a:cubicBezTo>
                  <a:pt x="2098053" y="391267"/>
                  <a:pt x="2108088" y="396236"/>
                  <a:pt x="2119391" y="399402"/>
                </a:cubicBezTo>
                <a:cubicBezTo>
                  <a:pt x="2130693" y="402568"/>
                  <a:pt x="2141691" y="404284"/>
                  <a:pt x="2152384" y="404551"/>
                </a:cubicBezTo>
                <a:cubicBezTo>
                  <a:pt x="2160151" y="402435"/>
                  <a:pt x="2167424" y="403667"/>
                  <a:pt x="2174202" y="408247"/>
                </a:cubicBezTo>
                <a:cubicBezTo>
                  <a:pt x="2180978" y="412828"/>
                  <a:pt x="2187760" y="414260"/>
                  <a:pt x="2194546" y="412543"/>
                </a:cubicBezTo>
                <a:cubicBezTo>
                  <a:pt x="2207412" y="415453"/>
                  <a:pt x="2220897" y="418825"/>
                  <a:pt x="2235000" y="422662"/>
                </a:cubicBezTo>
                <a:cubicBezTo>
                  <a:pt x="2249103" y="426499"/>
                  <a:pt x="2262297" y="430562"/>
                  <a:pt x="2274582" y="434852"/>
                </a:cubicBezTo>
                <a:cubicBezTo>
                  <a:pt x="2278674" y="441386"/>
                  <a:pt x="2285447" y="443965"/>
                  <a:pt x="2294900" y="442592"/>
                </a:cubicBezTo>
                <a:cubicBezTo>
                  <a:pt x="2304353" y="441219"/>
                  <a:pt x="2311126" y="443799"/>
                  <a:pt x="2315218" y="450332"/>
                </a:cubicBezTo>
                <a:cubicBezTo>
                  <a:pt x="2321728" y="447822"/>
                  <a:pt x="2329333" y="447298"/>
                  <a:pt x="2338034" y="448758"/>
                </a:cubicBezTo>
                <a:cubicBezTo>
                  <a:pt x="2346734" y="450219"/>
                  <a:pt x="2352795" y="454329"/>
                  <a:pt x="2356217" y="461087"/>
                </a:cubicBezTo>
                <a:cubicBezTo>
                  <a:pt x="2348427" y="463498"/>
                  <a:pt x="2340819" y="463547"/>
                  <a:pt x="2333392" y="461234"/>
                </a:cubicBezTo>
                <a:cubicBezTo>
                  <a:pt x="2325964" y="458921"/>
                  <a:pt x="2318357" y="458970"/>
                  <a:pt x="2310567" y="461381"/>
                </a:cubicBezTo>
                <a:cubicBezTo>
                  <a:pt x="2307628" y="455808"/>
                  <a:pt x="2304272" y="454125"/>
                  <a:pt x="2300499" y="456330"/>
                </a:cubicBezTo>
                <a:cubicBezTo>
                  <a:pt x="2296725" y="458536"/>
                  <a:pt x="2293368" y="456852"/>
                  <a:pt x="2290430" y="451280"/>
                </a:cubicBezTo>
                <a:cubicBezTo>
                  <a:pt x="2288313" y="452285"/>
                  <a:pt x="2285678" y="453073"/>
                  <a:pt x="2282526" y="453642"/>
                </a:cubicBezTo>
                <a:cubicBezTo>
                  <a:pt x="2279372" y="454212"/>
                  <a:pt x="2276628" y="453328"/>
                  <a:pt x="2274293" y="450990"/>
                </a:cubicBezTo>
                <a:cubicBezTo>
                  <a:pt x="2261247" y="447057"/>
                  <a:pt x="2248011" y="444059"/>
                  <a:pt x="2234584" y="441998"/>
                </a:cubicBezTo>
                <a:cubicBezTo>
                  <a:pt x="2221156" y="439937"/>
                  <a:pt x="2207739" y="439302"/>
                  <a:pt x="2194330" y="440094"/>
                </a:cubicBezTo>
                <a:cubicBezTo>
                  <a:pt x="2186040" y="444902"/>
                  <a:pt x="2183051" y="451842"/>
                  <a:pt x="2185365" y="460912"/>
                </a:cubicBezTo>
                <a:cubicBezTo>
                  <a:pt x="2187677" y="469982"/>
                  <a:pt x="2186161" y="476321"/>
                  <a:pt x="2180813" y="479930"/>
                </a:cubicBezTo>
                <a:cubicBezTo>
                  <a:pt x="2180316" y="481516"/>
                  <a:pt x="2179967" y="483470"/>
                  <a:pt x="2179770" y="485791"/>
                </a:cubicBezTo>
                <a:cubicBezTo>
                  <a:pt x="2179571" y="488112"/>
                  <a:pt x="2179023" y="489575"/>
                  <a:pt x="2178126" y="490180"/>
                </a:cubicBezTo>
                <a:cubicBezTo>
                  <a:pt x="2176161" y="490742"/>
                  <a:pt x="2174583" y="490145"/>
                  <a:pt x="2173391" y="488390"/>
                </a:cubicBezTo>
                <a:cubicBezTo>
                  <a:pt x="2172199" y="486635"/>
                  <a:pt x="2171402" y="485148"/>
                  <a:pt x="2171001" y="483928"/>
                </a:cubicBezTo>
                <a:cubicBezTo>
                  <a:pt x="2167269" y="485068"/>
                  <a:pt x="2164119" y="484826"/>
                  <a:pt x="2161551" y="483203"/>
                </a:cubicBezTo>
                <a:cubicBezTo>
                  <a:pt x="2158982" y="481579"/>
                  <a:pt x="2155832" y="481337"/>
                  <a:pt x="2152100" y="482477"/>
                </a:cubicBezTo>
                <a:cubicBezTo>
                  <a:pt x="2144286" y="481085"/>
                  <a:pt x="2136290" y="482054"/>
                  <a:pt x="2128113" y="485386"/>
                </a:cubicBezTo>
                <a:cubicBezTo>
                  <a:pt x="2125689" y="485993"/>
                  <a:pt x="2124648" y="487179"/>
                  <a:pt x="2124987" y="488949"/>
                </a:cubicBezTo>
                <a:cubicBezTo>
                  <a:pt x="2125526" y="489921"/>
                  <a:pt x="2126629" y="490521"/>
                  <a:pt x="2128295" y="490748"/>
                </a:cubicBezTo>
                <a:cubicBezTo>
                  <a:pt x="2129961" y="490974"/>
                  <a:pt x="2131354" y="490884"/>
                  <a:pt x="2132474" y="490475"/>
                </a:cubicBezTo>
                <a:lnTo>
                  <a:pt x="2134183" y="496705"/>
                </a:lnTo>
                <a:lnTo>
                  <a:pt x="2134927" y="496815"/>
                </a:lnTo>
                <a:lnTo>
                  <a:pt x="2141561" y="495925"/>
                </a:lnTo>
                <a:lnTo>
                  <a:pt x="2148423" y="498815"/>
                </a:lnTo>
                <a:lnTo>
                  <a:pt x="2155373" y="499844"/>
                </a:lnTo>
                <a:lnTo>
                  <a:pt x="2158358" y="500813"/>
                </a:lnTo>
                <a:lnTo>
                  <a:pt x="2185777" y="501937"/>
                </a:lnTo>
                <a:lnTo>
                  <a:pt x="2208677" y="507867"/>
                </a:lnTo>
                <a:lnTo>
                  <a:pt x="2214499" y="506643"/>
                </a:lnTo>
                <a:lnTo>
                  <a:pt x="2215931" y="509746"/>
                </a:lnTo>
                <a:lnTo>
                  <a:pt x="2218398" y="510385"/>
                </a:lnTo>
                <a:cubicBezTo>
                  <a:pt x="2221292" y="511636"/>
                  <a:pt x="2224191" y="513601"/>
                  <a:pt x="2227094" y="516281"/>
                </a:cubicBezTo>
                <a:lnTo>
                  <a:pt x="2228463" y="518126"/>
                </a:lnTo>
                <a:lnTo>
                  <a:pt x="2230711" y="518346"/>
                </a:lnTo>
                <a:cubicBezTo>
                  <a:pt x="2234353" y="523775"/>
                  <a:pt x="2240626" y="525128"/>
                  <a:pt x="2249529" y="522405"/>
                </a:cubicBezTo>
                <a:cubicBezTo>
                  <a:pt x="2258432" y="519683"/>
                  <a:pt x="2264905" y="521527"/>
                  <a:pt x="2268947" y="527937"/>
                </a:cubicBezTo>
                <a:lnTo>
                  <a:pt x="2289810" y="528589"/>
                </a:lnTo>
                <a:cubicBezTo>
                  <a:pt x="2299370" y="536136"/>
                  <a:pt x="2309911" y="543284"/>
                  <a:pt x="2321433" y="550031"/>
                </a:cubicBezTo>
                <a:cubicBezTo>
                  <a:pt x="2328977" y="547720"/>
                  <a:pt x="2335604" y="548070"/>
                  <a:pt x="2341314" y="551083"/>
                </a:cubicBezTo>
                <a:cubicBezTo>
                  <a:pt x="2347024" y="554097"/>
                  <a:pt x="2353651" y="554447"/>
                  <a:pt x="2361196" y="552135"/>
                </a:cubicBezTo>
                <a:lnTo>
                  <a:pt x="2378569" y="561075"/>
                </a:lnTo>
                <a:lnTo>
                  <a:pt x="2399432" y="561727"/>
                </a:lnTo>
                <a:cubicBezTo>
                  <a:pt x="2403327" y="560521"/>
                  <a:pt x="2407131" y="560497"/>
                  <a:pt x="2410845" y="561653"/>
                </a:cubicBezTo>
                <a:cubicBezTo>
                  <a:pt x="2414558" y="562810"/>
                  <a:pt x="2418362" y="562785"/>
                  <a:pt x="2422257" y="561579"/>
                </a:cubicBezTo>
                <a:lnTo>
                  <a:pt x="2442757" y="566956"/>
                </a:lnTo>
                <a:cubicBezTo>
                  <a:pt x="2443564" y="568821"/>
                  <a:pt x="2444440" y="569799"/>
                  <a:pt x="2445383" y="569892"/>
                </a:cubicBezTo>
                <a:cubicBezTo>
                  <a:pt x="2446327" y="569984"/>
                  <a:pt x="2447293" y="569780"/>
                  <a:pt x="2448282" y="569283"/>
                </a:cubicBezTo>
                <a:cubicBezTo>
                  <a:pt x="2451167" y="567821"/>
                  <a:pt x="2453539" y="566854"/>
                  <a:pt x="2455397" y="566383"/>
                </a:cubicBezTo>
                <a:cubicBezTo>
                  <a:pt x="2457255" y="565912"/>
                  <a:pt x="2458954" y="567508"/>
                  <a:pt x="2460494" y="571171"/>
                </a:cubicBezTo>
                <a:cubicBezTo>
                  <a:pt x="2465570" y="580116"/>
                  <a:pt x="2472376" y="582778"/>
                  <a:pt x="2480913" y="579156"/>
                </a:cubicBezTo>
                <a:cubicBezTo>
                  <a:pt x="2489449" y="575534"/>
                  <a:pt x="2495655" y="576724"/>
                  <a:pt x="2499531" y="582726"/>
                </a:cubicBezTo>
                <a:lnTo>
                  <a:pt x="2515742" y="594428"/>
                </a:lnTo>
                <a:cubicBezTo>
                  <a:pt x="2525674" y="590952"/>
                  <a:pt x="2536068" y="590722"/>
                  <a:pt x="2546927" y="593734"/>
                </a:cubicBezTo>
                <a:cubicBezTo>
                  <a:pt x="2557786" y="596746"/>
                  <a:pt x="2568399" y="599859"/>
                  <a:pt x="2578767" y="603072"/>
                </a:cubicBezTo>
                <a:cubicBezTo>
                  <a:pt x="2583581" y="600729"/>
                  <a:pt x="2587491" y="599326"/>
                  <a:pt x="2590497" y="598864"/>
                </a:cubicBezTo>
                <a:cubicBezTo>
                  <a:pt x="2593504" y="598402"/>
                  <a:pt x="2596160" y="600943"/>
                  <a:pt x="2598467" y="606486"/>
                </a:cubicBezTo>
                <a:lnTo>
                  <a:pt x="2621729" y="613026"/>
                </a:lnTo>
                <a:cubicBezTo>
                  <a:pt x="2624064" y="615365"/>
                  <a:pt x="2626808" y="616249"/>
                  <a:pt x="2629962" y="615679"/>
                </a:cubicBezTo>
                <a:cubicBezTo>
                  <a:pt x="2633114" y="615110"/>
                  <a:pt x="2635749" y="614322"/>
                  <a:pt x="2637866" y="613316"/>
                </a:cubicBezTo>
                <a:lnTo>
                  <a:pt x="2654804" y="615568"/>
                </a:lnTo>
                <a:cubicBezTo>
                  <a:pt x="2659596" y="623818"/>
                  <a:pt x="2666369" y="626398"/>
                  <a:pt x="2675122" y="623308"/>
                </a:cubicBezTo>
                <a:cubicBezTo>
                  <a:pt x="2683875" y="620217"/>
                  <a:pt x="2689847" y="620835"/>
                  <a:pt x="2693041" y="625160"/>
                </a:cubicBezTo>
                <a:lnTo>
                  <a:pt x="2733603" y="629227"/>
                </a:lnTo>
                <a:cubicBezTo>
                  <a:pt x="2741697" y="626977"/>
                  <a:pt x="2747825" y="628676"/>
                  <a:pt x="2751985" y="634322"/>
                </a:cubicBezTo>
                <a:cubicBezTo>
                  <a:pt x="2756146" y="639970"/>
                  <a:pt x="2762764" y="641468"/>
                  <a:pt x="2771840" y="638818"/>
                </a:cubicBezTo>
                <a:cubicBezTo>
                  <a:pt x="2776097" y="640374"/>
                  <a:pt x="2780395" y="640624"/>
                  <a:pt x="2784733" y="639571"/>
                </a:cubicBezTo>
                <a:cubicBezTo>
                  <a:pt x="2789072" y="638519"/>
                  <a:pt x="2792771" y="637298"/>
                  <a:pt x="2795827" y="635908"/>
                </a:cubicBezTo>
                <a:cubicBezTo>
                  <a:pt x="2804595" y="642682"/>
                  <a:pt x="2814630" y="647651"/>
                  <a:pt x="2825933" y="650817"/>
                </a:cubicBezTo>
                <a:cubicBezTo>
                  <a:pt x="2837235" y="653982"/>
                  <a:pt x="2848233" y="655699"/>
                  <a:pt x="2858926" y="655965"/>
                </a:cubicBezTo>
                <a:cubicBezTo>
                  <a:pt x="2866693" y="653850"/>
                  <a:pt x="2873966" y="655081"/>
                  <a:pt x="2880744" y="659662"/>
                </a:cubicBezTo>
                <a:cubicBezTo>
                  <a:pt x="2887520" y="664242"/>
                  <a:pt x="2894302" y="665675"/>
                  <a:pt x="2901088" y="663958"/>
                </a:cubicBezTo>
                <a:cubicBezTo>
                  <a:pt x="2913954" y="666867"/>
                  <a:pt x="2927439" y="670240"/>
                  <a:pt x="2941542" y="674077"/>
                </a:cubicBezTo>
                <a:cubicBezTo>
                  <a:pt x="2955645" y="677913"/>
                  <a:pt x="2968839" y="681976"/>
                  <a:pt x="2981124" y="686266"/>
                </a:cubicBezTo>
                <a:cubicBezTo>
                  <a:pt x="2985216" y="692800"/>
                  <a:pt x="2991989" y="695380"/>
                  <a:pt x="3001442" y="694007"/>
                </a:cubicBezTo>
                <a:cubicBezTo>
                  <a:pt x="3010895" y="692634"/>
                  <a:pt x="3017668" y="695214"/>
                  <a:pt x="3021760" y="701747"/>
                </a:cubicBezTo>
                <a:cubicBezTo>
                  <a:pt x="3028270" y="699236"/>
                  <a:pt x="3035875" y="698712"/>
                  <a:pt x="3044576" y="700173"/>
                </a:cubicBezTo>
                <a:cubicBezTo>
                  <a:pt x="3053276" y="701633"/>
                  <a:pt x="3059337" y="705743"/>
                  <a:pt x="3062759" y="712502"/>
                </a:cubicBezTo>
                <a:cubicBezTo>
                  <a:pt x="3054969" y="714913"/>
                  <a:pt x="3047361" y="714962"/>
                  <a:pt x="3039934" y="712648"/>
                </a:cubicBezTo>
                <a:cubicBezTo>
                  <a:pt x="3032506" y="710335"/>
                  <a:pt x="3024899" y="710385"/>
                  <a:pt x="3017109" y="712796"/>
                </a:cubicBezTo>
                <a:cubicBezTo>
                  <a:pt x="3014170" y="707223"/>
                  <a:pt x="3010814" y="705540"/>
                  <a:pt x="3007041" y="707745"/>
                </a:cubicBezTo>
                <a:cubicBezTo>
                  <a:pt x="3003267" y="709950"/>
                  <a:pt x="2999910" y="708266"/>
                  <a:pt x="2996972" y="702694"/>
                </a:cubicBezTo>
                <a:cubicBezTo>
                  <a:pt x="2994855" y="703699"/>
                  <a:pt x="2992220" y="704487"/>
                  <a:pt x="2989068" y="705057"/>
                </a:cubicBezTo>
                <a:cubicBezTo>
                  <a:pt x="2985915" y="705627"/>
                  <a:pt x="2983170" y="704742"/>
                  <a:pt x="2980835" y="702405"/>
                </a:cubicBezTo>
                <a:cubicBezTo>
                  <a:pt x="2967789" y="698471"/>
                  <a:pt x="2954553" y="695474"/>
                  <a:pt x="2941126" y="693412"/>
                </a:cubicBezTo>
                <a:cubicBezTo>
                  <a:pt x="2927698" y="691351"/>
                  <a:pt x="2914281" y="690717"/>
                  <a:pt x="2900872" y="691509"/>
                </a:cubicBezTo>
                <a:cubicBezTo>
                  <a:pt x="2892582" y="696317"/>
                  <a:pt x="2889593" y="703257"/>
                  <a:pt x="2891907" y="712326"/>
                </a:cubicBezTo>
                <a:cubicBezTo>
                  <a:pt x="2894219" y="721396"/>
                  <a:pt x="2892703" y="727735"/>
                  <a:pt x="2887355" y="731344"/>
                </a:cubicBezTo>
                <a:cubicBezTo>
                  <a:pt x="2886858" y="732930"/>
                  <a:pt x="2886509" y="734884"/>
                  <a:pt x="2886312" y="737205"/>
                </a:cubicBezTo>
                <a:cubicBezTo>
                  <a:pt x="2886113" y="739527"/>
                  <a:pt x="2885565" y="740990"/>
                  <a:pt x="2884668" y="741594"/>
                </a:cubicBezTo>
                <a:cubicBezTo>
                  <a:pt x="2882703" y="742156"/>
                  <a:pt x="2881125" y="741560"/>
                  <a:pt x="2879933" y="739805"/>
                </a:cubicBezTo>
                <a:cubicBezTo>
                  <a:pt x="2878741" y="738050"/>
                  <a:pt x="2877944" y="736562"/>
                  <a:pt x="2877543" y="735343"/>
                </a:cubicBezTo>
                <a:cubicBezTo>
                  <a:pt x="2873811" y="736483"/>
                  <a:pt x="2870661" y="736240"/>
                  <a:pt x="2868093" y="734617"/>
                </a:cubicBezTo>
                <a:cubicBezTo>
                  <a:pt x="2865524" y="732994"/>
                  <a:pt x="2862374" y="732752"/>
                  <a:pt x="2858642" y="733891"/>
                </a:cubicBezTo>
                <a:cubicBezTo>
                  <a:pt x="2850828" y="732499"/>
                  <a:pt x="2842832" y="733469"/>
                  <a:pt x="2834655" y="736801"/>
                </a:cubicBezTo>
                <a:cubicBezTo>
                  <a:pt x="2832231" y="737407"/>
                  <a:pt x="2831190" y="738594"/>
                  <a:pt x="2831529" y="740364"/>
                </a:cubicBezTo>
                <a:cubicBezTo>
                  <a:pt x="2832068" y="741335"/>
                  <a:pt x="2833171" y="741935"/>
                  <a:pt x="2834837" y="742162"/>
                </a:cubicBezTo>
                <a:cubicBezTo>
                  <a:pt x="2836503" y="742389"/>
                  <a:pt x="2837896" y="742298"/>
                  <a:pt x="2839016" y="741889"/>
                </a:cubicBezTo>
                <a:cubicBezTo>
                  <a:pt x="2838359" y="745542"/>
                  <a:pt x="2838948" y="747687"/>
                  <a:pt x="2840780" y="748322"/>
                </a:cubicBezTo>
                <a:cubicBezTo>
                  <a:pt x="2842612" y="748958"/>
                  <a:pt x="2845054" y="748631"/>
                  <a:pt x="2848103" y="747340"/>
                </a:cubicBezTo>
                <a:lnTo>
                  <a:pt x="2859153" y="751992"/>
                </a:lnTo>
                <a:cubicBezTo>
                  <a:pt x="2872980" y="747311"/>
                  <a:pt x="2884034" y="747764"/>
                  <a:pt x="2892319" y="753351"/>
                </a:cubicBezTo>
                <a:cubicBezTo>
                  <a:pt x="2900603" y="758939"/>
                  <a:pt x="2911477" y="761755"/>
                  <a:pt x="2924940" y="761799"/>
                </a:cubicBezTo>
                <a:cubicBezTo>
                  <a:pt x="2927834" y="763051"/>
                  <a:pt x="2930733" y="765016"/>
                  <a:pt x="2933636" y="767695"/>
                </a:cubicBezTo>
                <a:cubicBezTo>
                  <a:pt x="2936540" y="770374"/>
                  <a:pt x="2938657" y="773230"/>
                  <a:pt x="2939988" y="776263"/>
                </a:cubicBezTo>
                <a:cubicBezTo>
                  <a:pt x="2940283" y="777335"/>
                  <a:pt x="2939913" y="778535"/>
                  <a:pt x="2938881" y="779862"/>
                </a:cubicBezTo>
                <a:cubicBezTo>
                  <a:pt x="2937848" y="781188"/>
                  <a:pt x="2936788" y="782097"/>
                  <a:pt x="2935700" y="782588"/>
                </a:cubicBezTo>
                <a:cubicBezTo>
                  <a:pt x="2933047" y="788246"/>
                  <a:pt x="2928614" y="792341"/>
                  <a:pt x="2922399" y="794874"/>
                </a:cubicBezTo>
                <a:lnTo>
                  <a:pt x="2882200" y="786082"/>
                </a:lnTo>
                <a:lnTo>
                  <a:pt x="2875075" y="779831"/>
                </a:lnTo>
                <a:lnTo>
                  <a:pt x="2860100" y="776779"/>
                </a:lnTo>
                <a:lnTo>
                  <a:pt x="2838512" y="785577"/>
                </a:lnTo>
                <a:cubicBezTo>
                  <a:pt x="2838872" y="786813"/>
                  <a:pt x="2838770" y="788666"/>
                  <a:pt x="2838204" y="791138"/>
                </a:cubicBezTo>
                <a:cubicBezTo>
                  <a:pt x="2837637" y="793610"/>
                  <a:pt x="2836844" y="795173"/>
                  <a:pt x="2835823" y="795826"/>
                </a:cubicBezTo>
                <a:cubicBezTo>
                  <a:pt x="2834799" y="796006"/>
                  <a:pt x="2833794" y="795176"/>
                  <a:pt x="2832806" y="793338"/>
                </a:cubicBezTo>
                <a:cubicBezTo>
                  <a:pt x="2831819" y="791499"/>
                  <a:pt x="2831103" y="789979"/>
                  <a:pt x="2830662" y="788776"/>
                </a:cubicBezTo>
                <a:cubicBezTo>
                  <a:pt x="2826930" y="789916"/>
                  <a:pt x="2823780" y="789674"/>
                  <a:pt x="2821211" y="788051"/>
                </a:cubicBezTo>
                <a:cubicBezTo>
                  <a:pt x="2818643" y="786427"/>
                  <a:pt x="2815492" y="786185"/>
                  <a:pt x="2811761" y="787324"/>
                </a:cubicBezTo>
                <a:cubicBezTo>
                  <a:pt x="2802781" y="784357"/>
                  <a:pt x="2790774" y="781335"/>
                  <a:pt x="2775742" y="778259"/>
                </a:cubicBezTo>
                <a:cubicBezTo>
                  <a:pt x="2760710" y="775184"/>
                  <a:pt x="2749211" y="774815"/>
                  <a:pt x="2741250" y="777154"/>
                </a:cubicBezTo>
                <a:cubicBezTo>
                  <a:pt x="2739093" y="778414"/>
                  <a:pt x="2738317" y="780256"/>
                  <a:pt x="2738923" y="782679"/>
                </a:cubicBezTo>
                <a:cubicBezTo>
                  <a:pt x="2743040" y="790441"/>
                  <a:pt x="2749292" y="793615"/>
                  <a:pt x="2757679" y="792199"/>
                </a:cubicBezTo>
                <a:cubicBezTo>
                  <a:pt x="2766065" y="790784"/>
                  <a:pt x="2773481" y="791195"/>
                  <a:pt x="2779923" y="793433"/>
                </a:cubicBezTo>
                <a:cubicBezTo>
                  <a:pt x="2785391" y="799597"/>
                  <a:pt x="2800063" y="806585"/>
                  <a:pt x="2823940" y="814400"/>
                </a:cubicBezTo>
                <a:cubicBezTo>
                  <a:pt x="2847817" y="822216"/>
                  <a:pt x="2862489" y="829205"/>
                  <a:pt x="2867957" y="835369"/>
                </a:cubicBezTo>
                <a:cubicBezTo>
                  <a:pt x="2872424" y="833929"/>
                  <a:pt x="2875574" y="834172"/>
                  <a:pt x="2877406" y="836094"/>
                </a:cubicBezTo>
                <a:cubicBezTo>
                  <a:pt x="2879240" y="838018"/>
                  <a:pt x="2882389" y="838260"/>
                  <a:pt x="2886857" y="836820"/>
                </a:cubicBezTo>
                <a:cubicBezTo>
                  <a:pt x="2895764" y="841010"/>
                  <a:pt x="2906664" y="845531"/>
                  <a:pt x="2919560" y="850384"/>
                </a:cubicBezTo>
                <a:cubicBezTo>
                  <a:pt x="2932455" y="855236"/>
                  <a:pt x="2943630" y="856213"/>
                  <a:pt x="2953080" y="853316"/>
                </a:cubicBezTo>
                <a:cubicBezTo>
                  <a:pt x="2957872" y="856416"/>
                  <a:pt x="2963500" y="859463"/>
                  <a:pt x="2969964" y="862455"/>
                </a:cubicBezTo>
                <a:cubicBezTo>
                  <a:pt x="2976427" y="865447"/>
                  <a:pt x="2982237" y="866131"/>
                  <a:pt x="2987392" y="864506"/>
                </a:cubicBezTo>
                <a:lnTo>
                  <a:pt x="3027665" y="884711"/>
                </a:lnTo>
                <a:cubicBezTo>
                  <a:pt x="3034060" y="882152"/>
                  <a:pt x="3041205" y="881434"/>
                  <a:pt x="3049099" y="882556"/>
                </a:cubicBezTo>
                <a:cubicBezTo>
                  <a:pt x="3056994" y="883677"/>
                  <a:pt x="3062595" y="887593"/>
                  <a:pt x="3065902" y="894303"/>
                </a:cubicBezTo>
                <a:cubicBezTo>
                  <a:pt x="3072160" y="892229"/>
                  <a:pt x="3079687" y="892214"/>
                  <a:pt x="3088482" y="894256"/>
                </a:cubicBezTo>
                <a:cubicBezTo>
                  <a:pt x="3097276" y="896298"/>
                  <a:pt x="3105112" y="898444"/>
                  <a:pt x="3111989" y="900696"/>
                </a:cubicBezTo>
                <a:cubicBezTo>
                  <a:pt x="3112897" y="902805"/>
                  <a:pt x="3113191" y="905165"/>
                  <a:pt x="3112871" y="907774"/>
                </a:cubicBezTo>
                <a:cubicBezTo>
                  <a:pt x="3112552" y="910383"/>
                  <a:pt x="3110974" y="912361"/>
                  <a:pt x="3108137" y="913708"/>
                </a:cubicBezTo>
                <a:cubicBezTo>
                  <a:pt x="3103074" y="915438"/>
                  <a:pt x="3097482" y="915523"/>
                  <a:pt x="3091364" y="913964"/>
                </a:cubicBezTo>
                <a:cubicBezTo>
                  <a:pt x="3085246" y="912405"/>
                  <a:pt x="3079545" y="910818"/>
                  <a:pt x="3074263" y="909204"/>
                </a:cubicBezTo>
                <a:cubicBezTo>
                  <a:pt x="3069591" y="910727"/>
                  <a:pt x="3065868" y="910718"/>
                  <a:pt x="3063095" y="909178"/>
                </a:cubicBezTo>
                <a:cubicBezTo>
                  <a:pt x="3060323" y="907638"/>
                  <a:pt x="3057090" y="907429"/>
                  <a:pt x="3053400" y="908552"/>
                </a:cubicBezTo>
                <a:cubicBezTo>
                  <a:pt x="3046573" y="908997"/>
                  <a:pt x="3039765" y="908435"/>
                  <a:pt x="3032974" y="906864"/>
                </a:cubicBezTo>
                <a:cubicBezTo>
                  <a:pt x="3026182" y="905292"/>
                  <a:pt x="3020246" y="902658"/>
                  <a:pt x="3015164" y="898959"/>
                </a:cubicBezTo>
                <a:cubicBezTo>
                  <a:pt x="3013842" y="902502"/>
                  <a:pt x="3011634" y="905976"/>
                  <a:pt x="3008540" y="909383"/>
                </a:cubicBezTo>
                <a:cubicBezTo>
                  <a:pt x="3005446" y="912789"/>
                  <a:pt x="3002421" y="911448"/>
                  <a:pt x="2999462" y="905358"/>
                </a:cubicBezTo>
                <a:cubicBezTo>
                  <a:pt x="2990962" y="906962"/>
                  <a:pt x="2971671" y="905956"/>
                  <a:pt x="2941590" y="902338"/>
                </a:cubicBezTo>
                <a:cubicBezTo>
                  <a:pt x="2911510" y="898720"/>
                  <a:pt x="2892200" y="894860"/>
                  <a:pt x="2883663" y="890758"/>
                </a:cubicBezTo>
                <a:lnTo>
                  <a:pt x="2843101" y="886691"/>
                </a:lnTo>
                <a:cubicBezTo>
                  <a:pt x="2842610" y="885604"/>
                  <a:pt x="2841701" y="884543"/>
                  <a:pt x="2840374" y="883511"/>
                </a:cubicBezTo>
                <a:cubicBezTo>
                  <a:pt x="2839047" y="882478"/>
                  <a:pt x="2837848" y="882109"/>
                  <a:pt x="2836776" y="882403"/>
                </a:cubicBezTo>
                <a:cubicBezTo>
                  <a:pt x="2833891" y="883864"/>
                  <a:pt x="2831520" y="884831"/>
                  <a:pt x="2829662" y="885302"/>
                </a:cubicBezTo>
                <a:cubicBezTo>
                  <a:pt x="2827803" y="885773"/>
                  <a:pt x="2826104" y="884177"/>
                  <a:pt x="2824564" y="880514"/>
                </a:cubicBezTo>
                <a:cubicBezTo>
                  <a:pt x="2820873" y="881637"/>
                  <a:pt x="2817641" y="881428"/>
                  <a:pt x="2814868" y="879888"/>
                </a:cubicBezTo>
                <a:cubicBezTo>
                  <a:pt x="2812096" y="878348"/>
                  <a:pt x="2808373" y="878339"/>
                  <a:pt x="2803701" y="879861"/>
                </a:cubicBezTo>
                <a:cubicBezTo>
                  <a:pt x="2802319" y="880330"/>
                  <a:pt x="2800177" y="881392"/>
                  <a:pt x="2797277" y="883052"/>
                </a:cubicBezTo>
                <a:cubicBezTo>
                  <a:pt x="2794377" y="884710"/>
                  <a:pt x="2793126" y="886555"/>
                  <a:pt x="2793525" y="888586"/>
                </a:cubicBezTo>
                <a:cubicBezTo>
                  <a:pt x="2797905" y="895240"/>
                  <a:pt x="2807264" y="899721"/>
                  <a:pt x="2821603" y="902031"/>
                </a:cubicBezTo>
                <a:cubicBezTo>
                  <a:pt x="2835942" y="904340"/>
                  <a:pt x="2845774" y="905770"/>
                  <a:pt x="2851099" y="906317"/>
                </a:cubicBezTo>
                <a:lnTo>
                  <a:pt x="2849210" y="918530"/>
                </a:lnTo>
                <a:lnTo>
                  <a:pt x="2858297" y="923980"/>
                </a:lnTo>
                <a:lnTo>
                  <a:pt x="2881922" y="925796"/>
                </a:lnTo>
                <a:lnTo>
                  <a:pt x="2921395" y="944037"/>
                </a:lnTo>
                <a:cubicBezTo>
                  <a:pt x="2926108" y="942499"/>
                  <a:pt x="2930239" y="942340"/>
                  <a:pt x="2933789" y="943564"/>
                </a:cubicBezTo>
                <a:cubicBezTo>
                  <a:pt x="2937339" y="944788"/>
                  <a:pt x="2941470" y="944629"/>
                  <a:pt x="2946183" y="943091"/>
                </a:cubicBezTo>
                <a:lnTo>
                  <a:pt x="2967119" y="955155"/>
                </a:lnTo>
                <a:cubicBezTo>
                  <a:pt x="2970003" y="959892"/>
                  <a:pt x="2976122" y="962738"/>
                  <a:pt x="2985474" y="963695"/>
                </a:cubicBezTo>
                <a:cubicBezTo>
                  <a:pt x="2994828" y="964651"/>
                  <a:pt x="3002109" y="964736"/>
                  <a:pt x="3007319" y="963947"/>
                </a:cubicBezTo>
                <a:cubicBezTo>
                  <a:pt x="3012569" y="969579"/>
                  <a:pt x="3027275" y="976649"/>
                  <a:pt x="3051435" y="985160"/>
                </a:cubicBezTo>
                <a:cubicBezTo>
                  <a:pt x="3075595" y="993671"/>
                  <a:pt x="3089701" y="999269"/>
                  <a:pt x="3093752" y="1001957"/>
                </a:cubicBezTo>
                <a:cubicBezTo>
                  <a:pt x="3097410" y="999466"/>
                  <a:pt x="3100981" y="998868"/>
                  <a:pt x="3104465" y="1000166"/>
                </a:cubicBezTo>
                <a:cubicBezTo>
                  <a:pt x="3107951" y="1001463"/>
                  <a:pt x="3110558" y="1004120"/>
                  <a:pt x="3112290" y="1008134"/>
                </a:cubicBezTo>
                <a:cubicBezTo>
                  <a:pt x="3115988" y="1006914"/>
                  <a:pt x="3119004" y="1006828"/>
                  <a:pt x="3121340" y="1007879"/>
                </a:cubicBezTo>
                <a:cubicBezTo>
                  <a:pt x="3123675" y="1008930"/>
                  <a:pt x="3126692" y="1008845"/>
                  <a:pt x="3130390" y="1007624"/>
                </a:cubicBezTo>
                <a:cubicBezTo>
                  <a:pt x="3134799" y="1012359"/>
                  <a:pt x="3141030" y="1017353"/>
                  <a:pt x="3149082" y="1022606"/>
                </a:cubicBezTo>
                <a:cubicBezTo>
                  <a:pt x="3157134" y="1027858"/>
                  <a:pt x="3164328" y="1029599"/>
                  <a:pt x="3170664" y="1027828"/>
                </a:cubicBezTo>
                <a:cubicBezTo>
                  <a:pt x="3173931" y="1029882"/>
                  <a:pt x="3177463" y="1030826"/>
                  <a:pt x="3181258" y="1030662"/>
                </a:cubicBezTo>
                <a:cubicBezTo>
                  <a:pt x="3185053" y="1030498"/>
                  <a:pt x="3188476" y="1029771"/>
                  <a:pt x="3191525" y="1028481"/>
                </a:cubicBezTo>
                <a:cubicBezTo>
                  <a:pt x="3204538" y="1032332"/>
                  <a:pt x="3216387" y="1038946"/>
                  <a:pt x="3227074" y="1048322"/>
                </a:cubicBezTo>
                <a:cubicBezTo>
                  <a:pt x="3231910" y="1046733"/>
                  <a:pt x="3236286" y="1046475"/>
                  <a:pt x="3240204" y="1047548"/>
                </a:cubicBezTo>
                <a:cubicBezTo>
                  <a:pt x="3244121" y="1048622"/>
                  <a:pt x="3248008" y="1048564"/>
                  <a:pt x="3251861" y="1047375"/>
                </a:cubicBezTo>
                <a:cubicBezTo>
                  <a:pt x="3254991" y="1053299"/>
                  <a:pt x="3261237" y="1058096"/>
                  <a:pt x="3270599" y="1061766"/>
                </a:cubicBezTo>
                <a:cubicBezTo>
                  <a:pt x="3279962" y="1065436"/>
                  <a:pt x="3288061" y="1067761"/>
                  <a:pt x="3294897" y="1068742"/>
                </a:cubicBezTo>
                <a:lnTo>
                  <a:pt x="3315108" y="1090257"/>
                </a:lnTo>
                <a:cubicBezTo>
                  <a:pt x="3319902" y="1088684"/>
                  <a:pt x="3324360" y="1088393"/>
                  <a:pt x="3328483" y="1089384"/>
                </a:cubicBezTo>
                <a:cubicBezTo>
                  <a:pt x="3332605" y="1090373"/>
                  <a:pt x="3337063" y="1090082"/>
                  <a:pt x="3341858" y="1088509"/>
                </a:cubicBezTo>
                <a:lnTo>
                  <a:pt x="3380169" y="1109514"/>
                </a:lnTo>
                <a:cubicBezTo>
                  <a:pt x="3381440" y="1113573"/>
                  <a:pt x="3380933" y="1116068"/>
                  <a:pt x="3378642" y="1117001"/>
                </a:cubicBezTo>
                <a:cubicBezTo>
                  <a:pt x="3376086" y="1117281"/>
                  <a:pt x="3365844" y="1115860"/>
                  <a:pt x="3347918" y="1112740"/>
                </a:cubicBezTo>
                <a:cubicBezTo>
                  <a:pt x="3329990" y="1109620"/>
                  <a:pt x="3311866" y="1106326"/>
                  <a:pt x="3293543" y="1102859"/>
                </a:cubicBezTo>
                <a:cubicBezTo>
                  <a:pt x="3275221" y="1099392"/>
                  <a:pt x="3264187" y="1097276"/>
                  <a:pt x="3260444" y="1096514"/>
                </a:cubicBezTo>
                <a:cubicBezTo>
                  <a:pt x="3253658" y="1098230"/>
                  <a:pt x="3246876" y="1096798"/>
                  <a:pt x="3240099" y="1092218"/>
                </a:cubicBezTo>
                <a:cubicBezTo>
                  <a:pt x="3233321" y="1087637"/>
                  <a:pt x="3226049" y="1086405"/>
                  <a:pt x="3218282" y="1088522"/>
                </a:cubicBezTo>
                <a:cubicBezTo>
                  <a:pt x="3210189" y="1087147"/>
                  <a:pt x="3200569" y="1085537"/>
                  <a:pt x="3189423" y="1083690"/>
                </a:cubicBezTo>
                <a:cubicBezTo>
                  <a:pt x="3178277" y="1081843"/>
                  <a:pt x="3169239" y="1078852"/>
                  <a:pt x="3162308" y="1074716"/>
                </a:cubicBezTo>
                <a:cubicBezTo>
                  <a:pt x="3161440" y="1076213"/>
                  <a:pt x="3159959" y="1077961"/>
                  <a:pt x="3157865" y="1079959"/>
                </a:cubicBezTo>
                <a:cubicBezTo>
                  <a:pt x="3155771" y="1081956"/>
                  <a:pt x="3154780" y="1083504"/>
                  <a:pt x="3154894" y="1084603"/>
                </a:cubicBezTo>
                <a:cubicBezTo>
                  <a:pt x="3155888" y="1086104"/>
                  <a:pt x="3157462" y="1086225"/>
                  <a:pt x="3159619" y="1084965"/>
                </a:cubicBezTo>
                <a:lnTo>
                  <a:pt x="3151043" y="1097614"/>
                </a:lnTo>
                <a:cubicBezTo>
                  <a:pt x="3132276" y="1096489"/>
                  <a:pt x="3113109" y="1094383"/>
                  <a:pt x="3093543" y="1091295"/>
                </a:cubicBezTo>
                <a:cubicBezTo>
                  <a:pt x="3091944" y="1087369"/>
                  <a:pt x="3089181" y="1086207"/>
                  <a:pt x="3085256" y="1087807"/>
                </a:cubicBezTo>
                <a:cubicBezTo>
                  <a:pt x="3082370" y="1089269"/>
                  <a:pt x="3080000" y="1090235"/>
                  <a:pt x="3078141" y="1090706"/>
                </a:cubicBezTo>
                <a:cubicBezTo>
                  <a:pt x="3076283" y="1091177"/>
                  <a:pt x="3074584" y="1089581"/>
                  <a:pt x="3073043" y="1085918"/>
                </a:cubicBezTo>
                <a:cubicBezTo>
                  <a:pt x="3069353" y="1087041"/>
                  <a:pt x="3066121" y="1086832"/>
                  <a:pt x="3063348" y="1085292"/>
                </a:cubicBezTo>
                <a:cubicBezTo>
                  <a:pt x="3060575" y="1083752"/>
                  <a:pt x="3056852" y="1083743"/>
                  <a:pt x="3052181" y="1085266"/>
                </a:cubicBezTo>
                <a:cubicBezTo>
                  <a:pt x="3051496" y="1080777"/>
                  <a:pt x="3049539" y="1077379"/>
                  <a:pt x="3046310" y="1075071"/>
                </a:cubicBezTo>
                <a:cubicBezTo>
                  <a:pt x="3043081" y="1072764"/>
                  <a:pt x="3038980" y="1072528"/>
                  <a:pt x="3034006" y="1074363"/>
                </a:cubicBezTo>
                <a:lnTo>
                  <a:pt x="3015107" y="1072911"/>
                </a:lnTo>
                <a:lnTo>
                  <a:pt x="2992074" y="1071837"/>
                </a:lnTo>
                <a:lnTo>
                  <a:pt x="3007172" y="1083354"/>
                </a:lnTo>
                <a:cubicBezTo>
                  <a:pt x="3015090" y="1083268"/>
                  <a:pt x="3021560" y="1086319"/>
                  <a:pt x="3026579" y="1092505"/>
                </a:cubicBezTo>
                <a:cubicBezTo>
                  <a:pt x="3031600" y="1098690"/>
                  <a:pt x="3038069" y="1101739"/>
                  <a:pt x="3045988" y="1101654"/>
                </a:cubicBezTo>
                <a:lnTo>
                  <a:pt x="3071230" y="1130334"/>
                </a:lnTo>
                <a:cubicBezTo>
                  <a:pt x="3094069" y="1137508"/>
                  <a:pt x="3114348" y="1148502"/>
                  <a:pt x="3132068" y="1163314"/>
                </a:cubicBezTo>
                <a:cubicBezTo>
                  <a:pt x="3149787" y="1178126"/>
                  <a:pt x="3167864" y="1192622"/>
                  <a:pt x="3186300" y="1206803"/>
                </a:cubicBezTo>
                <a:cubicBezTo>
                  <a:pt x="3188867" y="1215281"/>
                  <a:pt x="3195315" y="1220827"/>
                  <a:pt x="3205646" y="1223447"/>
                </a:cubicBezTo>
                <a:cubicBezTo>
                  <a:pt x="3215979" y="1226066"/>
                  <a:pt x="3222427" y="1231614"/>
                  <a:pt x="3224993" y="1240090"/>
                </a:cubicBezTo>
                <a:lnTo>
                  <a:pt x="3258920" y="1269740"/>
                </a:lnTo>
                <a:cubicBezTo>
                  <a:pt x="3266794" y="1269660"/>
                  <a:pt x="3273352" y="1272699"/>
                  <a:pt x="3278590" y="1278854"/>
                </a:cubicBezTo>
                <a:cubicBezTo>
                  <a:pt x="3283828" y="1285011"/>
                  <a:pt x="3290910" y="1287978"/>
                  <a:pt x="3299836" y="1287758"/>
                </a:cubicBezTo>
                <a:cubicBezTo>
                  <a:pt x="3307284" y="1295442"/>
                  <a:pt x="3315276" y="1303188"/>
                  <a:pt x="3323811" y="1310994"/>
                </a:cubicBezTo>
                <a:cubicBezTo>
                  <a:pt x="3332346" y="1318802"/>
                  <a:pt x="3341317" y="1325881"/>
                  <a:pt x="3350726" y="1332232"/>
                </a:cubicBezTo>
                <a:cubicBezTo>
                  <a:pt x="3351223" y="1335597"/>
                  <a:pt x="3351117" y="1339442"/>
                  <a:pt x="3350407" y="1343769"/>
                </a:cubicBezTo>
                <a:cubicBezTo>
                  <a:pt x="3349698" y="1348098"/>
                  <a:pt x="3347944" y="1351630"/>
                  <a:pt x="3345149" y="1354367"/>
                </a:cubicBezTo>
                <a:lnTo>
                  <a:pt x="3318165" y="1392211"/>
                </a:lnTo>
                <a:cubicBezTo>
                  <a:pt x="3318160" y="1397469"/>
                  <a:pt x="3315948" y="1402221"/>
                  <a:pt x="3311529" y="1406470"/>
                </a:cubicBezTo>
                <a:cubicBezTo>
                  <a:pt x="3307111" y="1410717"/>
                  <a:pt x="3304760" y="1414419"/>
                  <a:pt x="3304471" y="1417577"/>
                </a:cubicBezTo>
                <a:cubicBezTo>
                  <a:pt x="3304966" y="1419604"/>
                  <a:pt x="3306328" y="1421114"/>
                  <a:pt x="3308555" y="1422106"/>
                </a:cubicBezTo>
                <a:cubicBezTo>
                  <a:pt x="3310783" y="1423099"/>
                  <a:pt x="3312598" y="1424011"/>
                  <a:pt x="3314003" y="1424848"/>
                </a:cubicBezTo>
                <a:cubicBezTo>
                  <a:pt x="3316919" y="1430960"/>
                  <a:pt x="3320456" y="1436722"/>
                  <a:pt x="3324615" y="1442131"/>
                </a:cubicBezTo>
                <a:cubicBezTo>
                  <a:pt x="3328772" y="1447542"/>
                  <a:pt x="3333743" y="1452040"/>
                  <a:pt x="3339527" y="1455629"/>
                </a:cubicBezTo>
                <a:cubicBezTo>
                  <a:pt x="3343740" y="1455151"/>
                  <a:pt x="3347079" y="1456127"/>
                  <a:pt x="3349544" y="1458558"/>
                </a:cubicBezTo>
                <a:cubicBezTo>
                  <a:pt x="3352011" y="1460988"/>
                  <a:pt x="3353531" y="1464347"/>
                  <a:pt x="3354108" y="1468635"/>
                </a:cubicBezTo>
                <a:lnTo>
                  <a:pt x="3354390" y="1470736"/>
                </a:lnTo>
                <a:cubicBezTo>
                  <a:pt x="3362648" y="1473501"/>
                  <a:pt x="3370267" y="1476485"/>
                  <a:pt x="3377247" y="1479690"/>
                </a:cubicBezTo>
                <a:cubicBezTo>
                  <a:pt x="3384227" y="1482894"/>
                  <a:pt x="3388523" y="1488998"/>
                  <a:pt x="3390135" y="1498002"/>
                </a:cubicBezTo>
                <a:cubicBezTo>
                  <a:pt x="3391390" y="1505007"/>
                  <a:pt x="3391354" y="1509378"/>
                  <a:pt x="3390029" y="1511115"/>
                </a:cubicBezTo>
                <a:cubicBezTo>
                  <a:pt x="3388702" y="1512852"/>
                  <a:pt x="3384497" y="1514042"/>
                  <a:pt x="3377411" y="1514684"/>
                </a:cubicBezTo>
                <a:cubicBezTo>
                  <a:pt x="3368441" y="1514242"/>
                  <a:pt x="3360399" y="1512740"/>
                  <a:pt x="3353281" y="1510179"/>
                </a:cubicBezTo>
                <a:cubicBezTo>
                  <a:pt x="3346165" y="1507617"/>
                  <a:pt x="3343384" y="1513425"/>
                  <a:pt x="3344935" y="1527607"/>
                </a:cubicBezTo>
                <a:lnTo>
                  <a:pt x="3323122" y="1556202"/>
                </a:lnTo>
                <a:cubicBezTo>
                  <a:pt x="3310515" y="1557542"/>
                  <a:pt x="3298163" y="1557778"/>
                  <a:pt x="3286062" y="1556912"/>
                </a:cubicBezTo>
                <a:cubicBezTo>
                  <a:pt x="3273961" y="1556044"/>
                  <a:pt x="3262134" y="1556210"/>
                  <a:pt x="3250577" y="1557409"/>
                </a:cubicBezTo>
                <a:cubicBezTo>
                  <a:pt x="3251028" y="1563407"/>
                  <a:pt x="3247905" y="1566679"/>
                  <a:pt x="3241207" y="1567223"/>
                </a:cubicBezTo>
                <a:cubicBezTo>
                  <a:pt x="3236907" y="1567713"/>
                  <a:pt x="3232237" y="1567449"/>
                  <a:pt x="3227201" y="1566434"/>
                </a:cubicBezTo>
                <a:cubicBezTo>
                  <a:pt x="3222163" y="1565419"/>
                  <a:pt x="3217354" y="1564107"/>
                  <a:pt x="3212771" y="1562495"/>
                </a:cubicBezTo>
                <a:cubicBezTo>
                  <a:pt x="3204713" y="1562867"/>
                  <a:pt x="3198210" y="1560891"/>
                  <a:pt x="3193262" y="1556566"/>
                </a:cubicBezTo>
                <a:lnTo>
                  <a:pt x="3192620" y="1556317"/>
                </a:lnTo>
                <a:lnTo>
                  <a:pt x="3187447" y="1563572"/>
                </a:lnTo>
                <a:cubicBezTo>
                  <a:pt x="3187442" y="1568830"/>
                  <a:pt x="3185229" y="1573582"/>
                  <a:pt x="3180812" y="1577829"/>
                </a:cubicBezTo>
                <a:cubicBezTo>
                  <a:pt x="3176393" y="1582077"/>
                  <a:pt x="3174041" y="1585779"/>
                  <a:pt x="3173753" y="1588937"/>
                </a:cubicBezTo>
                <a:cubicBezTo>
                  <a:pt x="3174248" y="1590964"/>
                  <a:pt x="3175610" y="1592474"/>
                  <a:pt x="3177837" y="1593466"/>
                </a:cubicBezTo>
                <a:cubicBezTo>
                  <a:pt x="3180064" y="1594459"/>
                  <a:pt x="3181880" y="1595372"/>
                  <a:pt x="3183284" y="1596208"/>
                </a:cubicBezTo>
                <a:cubicBezTo>
                  <a:pt x="3186201" y="1602320"/>
                  <a:pt x="3189737" y="1608082"/>
                  <a:pt x="3193896" y="1613491"/>
                </a:cubicBezTo>
                <a:lnTo>
                  <a:pt x="3207554" y="1625852"/>
                </a:lnTo>
                <a:lnTo>
                  <a:pt x="3209629" y="1626420"/>
                </a:lnTo>
                <a:lnTo>
                  <a:pt x="3209733" y="1627259"/>
                </a:lnTo>
                <a:lnTo>
                  <a:pt x="3218826" y="1629918"/>
                </a:lnTo>
                <a:cubicBezTo>
                  <a:pt x="3221292" y="1632348"/>
                  <a:pt x="3222813" y="1635707"/>
                  <a:pt x="3223390" y="1639996"/>
                </a:cubicBezTo>
                <a:lnTo>
                  <a:pt x="3223672" y="1642095"/>
                </a:lnTo>
                <a:cubicBezTo>
                  <a:pt x="3231930" y="1644861"/>
                  <a:pt x="3239549" y="1647845"/>
                  <a:pt x="3246528" y="1651050"/>
                </a:cubicBezTo>
                <a:cubicBezTo>
                  <a:pt x="3253508" y="1654254"/>
                  <a:pt x="3257805" y="1660359"/>
                  <a:pt x="3259417" y="1669363"/>
                </a:cubicBezTo>
                <a:cubicBezTo>
                  <a:pt x="3260671" y="1676368"/>
                  <a:pt x="3260636" y="1680738"/>
                  <a:pt x="3259311" y="1682475"/>
                </a:cubicBezTo>
                <a:cubicBezTo>
                  <a:pt x="3257984" y="1684213"/>
                  <a:pt x="3253778" y="1685402"/>
                  <a:pt x="3246692" y="1686043"/>
                </a:cubicBezTo>
                <a:cubicBezTo>
                  <a:pt x="3237723" y="1685603"/>
                  <a:pt x="3229681" y="1684101"/>
                  <a:pt x="3222564" y="1681538"/>
                </a:cubicBezTo>
                <a:cubicBezTo>
                  <a:pt x="3215447" y="1678976"/>
                  <a:pt x="3212666" y="1684786"/>
                  <a:pt x="3214217" y="1698967"/>
                </a:cubicBezTo>
                <a:lnTo>
                  <a:pt x="3209192" y="1705555"/>
                </a:lnTo>
                <a:lnTo>
                  <a:pt x="3210932" y="1707051"/>
                </a:lnTo>
                <a:lnTo>
                  <a:pt x="3244858" y="1736702"/>
                </a:lnTo>
                <a:cubicBezTo>
                  <a:pt x="3252732" y="1736622"/>
                  <a:pt x="3259290" y="1739660"/>
                  <a:pt x="3264528" y="1745816"/>
                </a:cubicBezTo>
                <a:cubicBezTo>
                  <a:pt x="3269767" y="1751973"/>
                  <a:pt x="3276848" y="1754940"/>
                  <a:pt x="3285774" y="1754720"/>
                </a:cubicBezTo>
                <a:lnTo>
                  <a:pt x="3285949" y="1754889"/>
                </a:lnTo>
                <a:lnTo>
                  <a:pt x="3289165" y="1754205"/>
                </a:lnTo>
                <a:cubicBezTo>
                  <a:pt x="3302177" y="1758056"/>
                  <a:pt x="3314027" y="1764671"/>
                  <a:pt x="3324713" y="1774047"/>
                </a:cubicBezTo>
                <a:cubicBezTo>
                  <a:pt x="3329549" y="1772458"/>
                  <a:pt x="3333925" y="1772200"/>
                  <a:pt x="3337843" y="1773273"/>
                </a:cubicBezTo>
                <a:cubicBezTo>
                  <a:pt x="3341761" y="1774348"/>
                  <a:pt x="3345648" y="1774290"/>
                  <a:pt x="3349501" y="1773100"/>
                </a:cubicBezTo>
                <a:cubicBezTo>
                  <a:pt x="3352631" y="1779023"/>
                  <a:pt x="3358877" y="1783820"/>
                  <a:pt x="3368239" y="1787490"/>
                </a:cubicBezTo>
                <a:cubicBezTo>
                  <a:pt x="3377601" y="1791160"/>
                  <a:pt x="3385701" y="1793486"/>
                  <a:pt x="3392536" y="1794467"/>
                </a:cubicBezTo>
                <a:lnTo>
                  <a:pt x="3412747" y="1815981"/>
                </a:lnTo>
                <a:cubicBezTo>
                  <a:pt x="3417541" y="1814409"/>
                  <a:pt x="3422000" y="1814118"/>
                  <a:pt x="3426123" y="1815108"/>
                </a:cubicBezTo>
                <a:cubicBezTo>
                  <a:pt x="3430245" y="1816098"/>
                  <a:pt x="3434703" y="1815807"/>
                  <a:pt x="3439498" y="1814234"/>
                </a:cubicBezTo>
                <a:lnTo>
                  <a:pt x="3477808" y="1835238"/>
                </a:lnTo>
                <a:cubicBezTo>
                  <a:pt x="3479080" y="1839297"/>
                  <a:pt x="3478572" y="1841793"/>
                  <a:pt x="3476282" y="1842726"/>
                </a:cubicBezTo>
                <a:cubicBezTo>
                  <a:pt x="3473725" y="1843005"/>
                  <a:pt x="3463484" y="1841584"/>
                  <a:pt x="3445557" y="1838465"/>
                </a:cubicBezTo>
                <a:cubicBezTo>
                  <a:pt x="3427630" y="1835345"/>
                  <a:pt x="3409506" y="1832051"/>
                  <a:pt x="3391182" y="1828583"/>
                </a:cubicBezTo>
                <a:cubicBezTo>
                  <a:pt x="3372860" y="1825116"/>
                  <a:pt x="3361827" y="1823001"/>
                  <a:pt x="3358083" y="1822238"/>
                </a:cubicBezTo>
                <a:cubicBezTo>
                  <a:pt x="3351297" y="1823955"/>
                  <a:pt x="3344515" y="1822522"/>
                  <a:pt x="3337739" y="1817942"/>
                </a:cubicBezTo>
                <a:lnTo>
                  <a:pt x="3333153" y="1817166"/>
                </a:lnTo>
                <a:lnTo>
                  <a:pt x="3331088" y="1821328"/>
                </a:lnTo>
                <a:lnTo>
                  <a:pt x="3304104" y="1859173"/>
                </a:lnTo>
                <a:cubicBezTo>
                  <a:pt x="3304098" y="1864431"/>
                  <a:pt x="3301886" y="1869183"/>
                  <a:pt x="3297468" y="1873432"/>
                </a:cubicBezTo>
                <a:cubicBezTo>
                  <a:pt x="3293050" y="1877678"/>
                  <a:pt x="3290698" y="1881381"/>
                  <a:pt x="3290410" y="1884538"/>
                </a:cubicBezTo>
                <a:cubicBezTo>
                  <a:pt x="3290905" y="1886566"/>
                  <a:pt x="3292266" y="1888075"/>
                  <a:pt x="3294493" y="1889067"/>
                </a:cubicBezTo>
                <a:cubicBezTo>
                  <a:pt x="3296721" y="1890060"/>
                  <a:pt x="3298537" y="1890973"/>
                  <a:pt x="3299941" y="1891809"/>
                </a:cubicBezTo>
                <a:cubicBezTo>
                  <a:pt x="3302857" y="1897922"/>
                  <a:pt x="3306394" y="1903683"/>
                  <a:pt x="3310553" y="1909093"/>
                </a:cubicBezTo>
                <a:cubicBezTo>
                  <a:pt x="3314711" y="1914504"/>
                  <a:pt x="3319682" y="1919002"/>
                  <a:pt x="3325466" y="1922591"/>
                </a:cubicBezTo>
                <a:cubicBezTo>
                  <a:pt x="3329679" y="1922112"/>
                  <a:pt x="3333018" y="1923088"/>
                  <a:pt x="3335483" y="1925520"/>
                </a:cubicBezTo>
                <a:cubicBezTo>
                  <a:pt x="3337949" y="1927950"/>
                  <a:pt x="3339469" y="1931309"/>
                  <a:pt x="3340046" y="1935597"/>
                </a:cubicBezTo>
                <a:lnTo>
                  <a:pt x="3340329" y="1937698"/>
                </a:lnTo>
                <a:cubicBezTo>
                  <a:pt x="3348586" y="1940463"/>
                  <a:pt x="3356205" y="1943446"/>
                  <a:pt x="3363185" y="1946651"/>
                </a:cubicBezTo>
                <a:cubicBezTo>
                  <a:pt x="3370165" y="1949856"/>
                  <a:pt x="3374462" y="1955960"/>
                  <a:pt x="3376074" y="1964964"/>
                </a:cubicBezTo>
                <a:cubicBezTo>
                  <a:pt x="3377328" y="1971969"/>
                  <a:pt x="3377293" y="1976339"/>
                  <a:pt x="3375968" y="1978077"/>
                </a:cubicBezTo>
                <a:cubicBezTo>
                  <a:pt x="3374641" y="1979814"/>
                  <a:pt x="3370435" y="1981003"/>
                  <a:pt x="3363349" y="1981645"/>
                </a:cubicBezTo>
                <a:cubicBezTo>
                  <a:pt x="3354379" y="1981204"/>
                  <a:pt x="3346338" y="1979702"/>
                  <a:pt x="3339221" y="1977140"/>
                </a:cubicBezTo>
                <a:lnTo>
                  <a:pt x="3336582" y="1978006"/>
                </a:lnTo>
                <a:lnTo>
                  <a:pt x="3356559" y="1995464"/>
                </a:lnTo>
                <a:cubicBezTo>
                  <a:pt x="3364433" y="1995385"/>
                  <a:pt x="3370991" y="1998424"/>
                  <a:pt x="3376229" y="2004579"/>
                </a:cubicBezTo>
                <a:cubicBezTo>
                  <a:pt x="3381468" y="2010735"/>
                  <a:pt x="3388549" y="2013702"/>
                  <a:pt x="3397475" y="2013482"/>
                </a:cubicBezTo>
                <a:cubicBezTo>
                  <a:pt x="3404924" y="2021167"/>
                  <a:pt x="3412916" y="2028912"/>
                  <a:pt x="3421450" y="2036719"/>
                </a:cubicBezTo>
                <a:cubicBezTo>
                  <a:pt x="3429986" y="2044526"/>
                  <a:pt x="3438957" y="2051606"/>
                  <a:pt x="3448365" y="2057957"/>
                </a:cubicBezTo>
                <a:cubicBezTo>
                  <a:pt x="3448862" y="2061321"/>
                  <a:pt x="3448757" y="2065166"/>
                  <a:pt x="3448046" y="2069493"/>
                </a:cubicBezTo>
                <a:cubicBezTo>
                  <a:pt x="3447337" y="2073822"/>
                  <a:pt x="3445584" y="2077354"/>
                  <a:pt x="3442789" y="2080091"/>
                </a:cubicBezTo>
                <a:lnTo>
                  <a:pt x="3419813" y="2112315"/>
                </a:lnTo>
                <a:lnTo>
                  <a:pt x="3453078" y="2141388"/>
                </a:lnTo>
                <a:cubicBezTo>
                  <a:pt x="3460953" y="2141308"/>
                  <a:pt x="3467509" y="2144346"/>
                  <a:pt x="3472748" y="2150502"/>
                </a:cubicBezTo>
                <a:cubicBezTo>
                  <a:pt x="3477987" y="2156659"/>
                  <a:pt x="3485068" y="2159626"/>
                  <a:pt x="3493994" y="2159406"/>
                </a:cubicBezTo>
                <a:cubicBezTo>
                  <a:pt x="3501443" y="2167090"/>
                  <a:pt x="3509435" y="2174836"/>
                  <a:pt x="3517969" y="2182642"/>
                </a:cubicBezTo>
                <a:cubicBezTo>
                  <a:pt x="3526504" y="2190448"/>
                  <a:pt x="3535475" y="2197527"/>
                  <a:pt x="3544884" y="2203880"/>
                </a:cubicBezTo>
                <a:cubicBezTo>
                  <a:pt x="3545381" y="2207244"/>
                  <a:pt x="3545274" y="2211089"/>
                  <a:pt x="3544565" y="2215417"/>
                </a:cubicBezTo>
                <a:cubicBezTo>
                  <a:pt x="3543855" y="2219745"/>
                  <a:pt x="3542102" y="2223277"/>
                  <a:pt x="3539308" y="2226014"/>
                </a:cubicBezTo>
                <a:lnTo>
                  <a:pt x="3512323" y="2263859"/>
                </a:lnTo>
                <a:cubicBezTo>
                  <a:pt x="3512318" y="2269117"/>
                  <a:pt x="3510106" y="2273869"/>
                  <a:pt x="3505688" y="2278118"/>
                </a:cubicBezTo>
                <a:cubicBezTo>
                  <a:pt x="3501269" y="2282364"/>
                  <a:pt x="3498917" y="2286068"/>
                  <a:pt x="3498629" y="2289225"/>
                </a:cubicBezTo>
                <a:cubicBezTo>
                  <a:pt x="3499125" y="2291252"/>
                  <a:pt x="3500486" y="2292761"/>
                  <a:pt x="3502713" y="2293753"/>
                </a:cubicBezTo>
                <a:cubicBezTo>
                  <a:pt x="3504941" y="2294746"/>
                  <a:pt x="3506757" y="2295659"/>
                  <a:pt x="3508160" y="2296496"/>
                </a:cubicBezTo>
                <a:cubicBezTo>
                  <a:pt x="3511077" y="2302608"/>
                  <a:pt x="3514614" y="2308369"/>
                  <a:pt x="3518773" y="2313778"/>
                </a:cubicBezTo>
                <a:cubicBezTo>
                  <a:pt x="3522930" y="2319189"/>
                  <a:pt x="3527902" y="2323688"/>
                  <a:pt x="3533685" y="2327276"/>
                </a:cubicBezTo>
                <a:cubicBezTo>
                  <a:pt x="3537899" y="2326798"/>
                  <a:pt x="3541238" y="2327774"/>
                  <a:pt x="3543703" y="2330206"/>
                </a:cubicBezTo>
                <a:cubicBezTo>
                  <a:pt x="3546169" y="2332635"/>
                  <a:pt x="3547689" y="2335995"/>
                  <a:pt x="3548266" y="2340283"/>
                </a:cubicBezTo>
                <a:lnTo>
                  <a:pt x="3548548" y="2342383"/>
                </a:lnTo>
                <a:cubicBezTo>
                  <a:pt x="3556806" y="2345149"/>
                  <a:pt x="3564425" y="2348132"/>
                  <a:pt x="3571405" y="2351337"/>
                </a:cubicBezTo>
                <a:cubicBezTo>
                  <a:pt x="3578385" y="2354541"/>
                  <a:pt x="3582681" y="2360646"/>
                  <a:pt x="3584294" y="2369650"/>
                </a:cubicBezTo>
                <a:cubicBezTo>
                  <a:pt x="3585548" y="2376655"/>
                  <a:pt x="3585513" y="2381025"/>
                  <a:pt x="3584187" y="2382763"/>
                </a:cubicBezTo>
                <a:cubicBezTo>
                  <a:pt x="3582861" y="2384500"/>
                  <a:pt x="3578655" y="2385689"/>
                  <a:pt x="3571569" y="2386331"/>
                </a:cubicBezTo>
                <a:cubicBezTo>
                  <a:pt x="3562599" y="2385890"/>
                  <a:pt x="3554557" y="2384388"/>
                  <a:pt x="3547440" y="2381827"/>
                </a:cubicBezTo>
                <a:cubicBezTo>
                  <a:pt x="3540323" y="2379264"/>
                  <a:pt x="3537542" y="2385073"/>
                  <a:pt x="3539094" y="2399255"/>
                </a:cubicBezTo>
                <a:lnTo>
                  <a:pt x="3517279" y="2427850"/>
                </a:lnTo>
                <a:cubicBezTo>
                  <a:pt x="3504673" y="2429189"/>
                  <a:pt x="3492320" y="2429425"/>
                  <a:pt x="3480221" y="2428560"/>
                </a:cubicBezTo>
                <a:cubicBezTo>
                  <a:pt x="3468120" y="2427692"/>
                  <a:pt x="3456292" y="2427858"/>
                  <a:pt x="3444735" y="2429057"/>
                </a:cubicBezTo>
                <a:cubicBezTo>
                  <a:pt x="3445186" y="2435055"/>
                  <a:pt x="3442063" y="2438327"/>
                  <a:pt x="3435364" y="2438871"/>
                </a:cubicBezTo>
                <a:cubicBezTo>
                  <a:pt x="3431064" y="2439360"/>
                  <a:pt x="3426395" y="2439097"/>
                  <a:pt x="3421358" y="2438082"/>
                </a:cubicBezTo>
                <a:cubicBezTo>
                  <a:pt x="3416321" y="2437066"/>
                  <a:pt x="3411512" y="2435754"/>
                  <a:pt x="3406929" y="2434142"/>
                </a:cubicBezTo>
                <a:cubicBezTo>
                  <a:pt x="3398871" y="2434515"/>
                  <a:pt x="3392368" y="2432538"/>
                  <a:pt x="3387420" y="2428214"/>
                </a:cubicBezTo>
                <a:cubicBezTo>
                  <a:pt x="3382473" y="2423891"/>
                  <a:pt x="3377019" y="2421772"/>
                  <a:pt x="3371063" y="2421862"/>
                </a:cubicBezTo>
                <a:lnTo>
                  <a:pt x="3351028" y="2416003"/>
                </a:lnTo>
                <a:lnTo>
                  <a:pt x="3346312" y="2411208"/>
                </a:lnTo>
                <a:lnTo>
                  <a:pt x="3344332" y="2411768"/>
                </a:lnTo>
                <a:cubicBezTo>
                  <a:pt x="3335362" y="2411327"/>
                  <a:pt x="3327321" y="2409825"/>
                  <a:pt x="3320203" y="2407263"/>
                </a:cubicBezTo>
                <a:cubicBezTo>
                  <a:pt x="3313086" y="2404701"/>
                  <a:pt x="3310305" y="2410510"/>
                  <a:pt x="3311857" y="2424691"/>
                </a:cubicBezTo>
                <a:lnTo>
                  <a:pt x="3306831" y="2431280"/>
                </a:lnTo>
                <a:lnTo>
                  <a:pt x="3308572" y="2432776"/>
                </a:lnTo>
                <a:lnTo>
                  <a:pt x="3342498" y="2462426"/>
                </a:lnTo>
                <a:cubicBezTo>
                  <a:pt x="3350372" y="2462347"/>
                  <a:pt x="3356929" y="2465385"/>
                  <a:pt x="3362168" y="2471541"/>
                </a:cubicBezTo>
                <a:cubicBezTo>
                  <a:pt x="3367406" y="2477697"/>
                  <a:pt x="3374488" y="2480664"/>
                  <a:pt x="3383414" y="2480444"/>
                </a:cubicBezTo>
                <a:cubicBezTo>
                  <a:pt x="3390863" y="2488128"/>
                  <a:pt x="3398855" y="2495874"/>
                  <a:pt x="3407389" y="2503681"/>
                </a:cubicBezTo>
                <a:cubicBezTo>
                  <a:pt x="3415924" y="2511487"/>
                  <a:pt x="3424895" y="2518568"/>
                  <a:pt x="3434304" y="2524919"/>
                </a:cubicBezTo>
                <a:cubicBezTo>
                  <a:pt x="3434801" y="2528282"/>
                  <a:pt x="3434695" y="2532127"/>
                  <a:pt x="3433985" y="2536455"/>
                </a:cubicBezTo>
                <a:cubicBezTo>
                  <a:pt x="3433276" y="2540783"/>
                  <a:pt x="3431522" y="2544316"/>
                  <a:pt x="3428727" y="2547053"/>
                </a:cubicBezTo>
                <a:lnTo>
                  <a:pt x="3401743" y="2584898"/>
                </a:lnTo>
                <a:cubicBezTo>
                  <a:pt x="3401738" y="2590156"/>
                  <a:pt x="3399526" y="2594908"/>
                  <a:pt x="3395107" y="2599156"/>
                </a:cubicBezTo>
                <a:cubicBezTo>
                  <a:pt x="3390689" y="2603403"/>
                  <a:pt x="3388338" y="2607106"/>
                  <a:pt x="3388049" y="2610263"/>
                </a:cubicBezTo>
                <a:cubicBezTo>
                  <a:pt x="3388545" y="2612290"/>
                  <a:pt x="3389906" y="2613800"/>
                  <a:pt x="3392133" y="2614792"/>
                </a:cubicBezTo>
                <a:cubicBezTo>
                  <a:pt x="3394360" y="2615785"/>
                  <a:pt x="3396176" y="2616698"/>
                  <a:pt x="3397581" y="2617535"/>
                </a:cubicBezTo>
                <a:cubicBezTo>
                  <a:pt x="3400497" y="2623646"/>
                  <a:pt x="3404034" y="2629407"/>
                  <a:pt x="3408193" y="2634818"/>
                </a:cubicBezTo>
                <a:cubicBezTo>
                  <a:pt x="3412350" y="2640228"/>
                  <a:pt x="3417321" y="2644727"/>
                  <a:pt x="3423105" y="2648315"/>
                </a:cubicBezTo>
                <a:cubicBezTo>
                  <a:pt x="3427318" y="2647837"/>
                  <a:pt x="3430658" y="2648813"/>
                  <a:pt x="3433122" y="2651244"/>
                </a:cubicBezTo>
                <a:cubicBezTo>
                  <a:pt x="3435589" y="2653674"/>
                  <a:pt x="3437109" y="2657033"/>
                  <a:pt x="3437686" y="2661321"/>
                </a:cubicBezTo>
                <a:lnTo>
                  <a:pt x="3437968" y="2663422"/>
                </a:lnTo>
                <a:cubicBezTo>
                  <a:pt x="3446226" y="2666188"/>
                  <a:pt x="3453845" y="2669171"/>
                  <a:pt x="3460824" y="2672376"/>
                </a:cubicBezTo>
                <a:cubicBezTo>
                  <a:pt x="3467805" y="2675581"/>
                  <a:pt x="3472101" y="2681684"/>
                  <a:pt x="3473713" y="2690689"/>
                </a:cubicBezTo>
                <a:cubicBezTo>
                  <a:pt x="3474968" y="2697693"/>
                  <a:pt x="3474932" y="2702064"/>
                  <a:pt x="3473607" y="2703802"/>
                </a:cubicBezTo>
                <a:cubicBezTo>
                  <a:pt x="3472281" y="2705539"/>
                  <a:pt x="3468074" y="2706728"/>
                  <a:pt x="3460989" y="2707369"/>
                </a:cubicBezTo>
                <a:cubicBezTo>
                  <a:pt x="3452019" y="2706930"/>
                  <a:pt x="3443977" y="2705426"/>
                  <a:pt x="3436860" y="2702865"/>
                </a:cubicBezTo>
                <a:cubicBezTo>
                  <a:pt x="3429744" y="2700303"/>
                  <a:pt x="3426962" y="2706111"/>
                  <a:pt x="3428514" y="2720294"/>
                </a:cubicBezTo>
                <a:lnTo>
                  <a:pt x="3406700" y="2748888"/>
                </a:lnTo>
                <a:lnTo>
                  <a:pt x="3402259" y="2748973"/>
                </a:lnTo>
                <a:lnTo>
                  <a:pt x="3414716" y="2755726"/>
                </a:lnTo>
                <a:lnTo>
                  <a:pt x="3424179" y="2758093"/>
                </a:lnTo>
                <a:cubicBezTo>
                  <a:pt x="3438282" y="2761930"/>
                  <a:pt x="3451476" y="2765993"/>
                  <a:pt x="3463761" y="2770283"/>
                </a:cubicBezTo>
                <a:cubicBezTo>
                  <a:pt x="3467853" y="2776817"/>
                  <a:pt x="3474626" y="2779397"/>
                  <a:pt x="3484080" y="2778024"/>
                </a:cubicBezTo>
                <a:cubicBezTo>
                  <a:pt x="3493532" y="2776651"/>
                  <a:pt x="3500305" y="2779231"/>
                  <a:pt x="3504397" y="2785763"/>
                </a:cubicBezTo>
                <a:cubicBezTo>
                  <a:pt x="3510907" y="2783253"/>
                  <a:pt x="3518512" y="2782729"/>
                  <a:pt x="3527213" y="2784190"/>
                </a:cubicBezTo>
                <a:cubicBezTo>
                  <a:pt x="3535914" y="2785650"/>
                  <a:pt x="3541975" y="2789760"/>
                  <a:pt x="3545396" y="2796518"/>
                </a:cubicBezTo>
                <a:cubicBezTo>
                  <a:pt x="3537606" y="2798929"/>
                  <a:pt x="3529998" y="2798978"/>
                  <a:pt x="3522571" y="2796665"/>
                </a:cubicBezTo>
                <a:cubicBezTo>
                  <a:pt x="3515144" y="2794352"/>
                  <a:pt x="3507536" y="2794402"/>
                  <a:pt x="3499746" y="2796813"/>
                </a:cubicBezTo>
                <a:cubicBezTo>
                  <a:pt x="3496807" y="2791240"/>
                  <a:pt x="3493451" y="2789557"/>
                  <a:pt x="3489678" y="2791762"/>
                </a:cubicBezTo>
                <a:cubicBezTo>
                  <a:pt x="3485904" y="2793967"/>
                  <a:pt x="3482548" y="2792283"/>
                  <a:pt x="3479609" y="2786711"/>
                </a:cubicBezTo>
                <a:cubicBezTo>
                  <a:pt x="3477492" y="2787716"/>
                  <a:pt x="3474857" y="2788504"/>
                  <a:pt x="3471705" y="2789074"/>
                </a:cubicBezTo>
                <a:cubicBezTo>
                  <a:pt x="3468552" y="2789644"/>
                  <a:pt x="3465807" y="2788759"/>
                  <a:pt x="3463472" y="2786421"/>
                </a:cubicBezTo>
                <a:lnTo>
                  <a:pt x="3453000" y="2784050"/>
                </a:lnTo>
                <a:lnTo>
                  <a:pt x="3478098" y="2804177"/>
                </a:lnTo>
                <a:cubicBezTo>
                  <a:pt x="3480664" y="2812652"/>
                  <a:pt x="3487112" y="2818199"/>
                  <a:pt x="3497444" y="2820818"/>
                </a:cubicBezTo>
                <a:cubicBezTo>
                  <a:pt x="3507777" y="2823439"/>
                  <a:pt x="3514225" y="2828986"/>
                  <a:pt x="3516790" y="2837462"/>
                </a:cubicBezTo>
                <a:lnTo>
                  <a:pt x="3550717" y="2867112"/>
                </a:lnTo>
                <a:cubicBezTo>
                  <a:pt x="3558592" y="2867033"/>
                  <a:pt x="3565148" y="2870071"/>
                  <a:pt x="3570387" y="2876226"/>
                </a:cubicBezTo>
                <a:cubicBezTo>
                  <a:pt x="3575626" y="2882383"/>
                  <a:pt x="3582708" y="2885350"/>
                  <a:pt x="3591634" y="2885130"/>
                </a:cubicBezTo>
                <a:cubicBezTo>
                  <a:pt x="3599082" y="2892814"/>
                  <a:pt x="3607075" y="2900561"/>
                  <a:pt x="3615608" y="2908367"/>
                </a:cubicBezTo>
                <a:cubicBezTo>
                  <a:pt x="3624143" y="2916173"/>
                  <a:pt x="3633114" y="2923252"/>
                  <a:pt x="3642524" y="2929605"/>
                </a:cubicBezTo>
                <a:cubicBezTo>
                  <a:pt x="3643020" y="2932968"/>
                  <a:pt x="3642914" y="2936814"/>
                  <a:pt x="3642205" y="2941142"/>
                </a:cubicBezTo>
                <a:cubicBezTo>
                  <a:pt x="3641494" y="2945469"/>
                  <a:pt x="3639742" y="2949002"/>
                  <a:pt x="3636947" y="2951739"/>
                </a:cubicBezTo>
                <a:lnTo>
                  <a:pt x="3609963" y="2989584"/>
                </a:lnTo>
                <a:cubicBezTo>
                  <a:pt x="3609958" y="2994841"/>
                  <a:pt x="3607745" y="2999594"/>
                  <a:pt x="3603327" y="3003842"/>
                </a:cubicBezTo>
                <a:cubicBezTo>
                  <a:pt x="3598909" y="3008089"/>
                  <a:pt x="3596557" y="3011792"/>
                  <a:pt x="3596269" y="3014949"/>
                </a:cubicBezTo>
                <a:cubicBezTo>
                  <a:pt x="3596764" y="3016976"/>
                  <a:pt x="3598126" y="3018486"/>
                  <a:pt x="3600353" y="3019478"/>
                </a:cubicBezTo>
                <a:cubicBezTo>
                  <a:pt x="3602580" y="3020471"/>
                  <a:pt x="3604396" y="3021385"/>
                  <a:pt x="3605799" y="3022220"/>
                </a:cubicBezTo>
                <a:cubicBezTo>
                  <a:pt x="3608717" y="3028332"/>
                  <a:pt x="3612254" y="3034094"/>
                  <a:pt x="3616412" y="3039503"/>
                </a:cubicBezTo>
                <a:cubicBezTo>
                  <a:pt x="3620569" y="3044913"/>
                  <a:pt x="3625541" y="3049413"/>
                  <a:pt x="3631325" y="3053000"/>
                </a:cubicBezTo>
                <a:cubicBezTo>
                  <a:pt x="3635538" y="3052523"/>
                  <a:pt x="3638877" y="3053499"/>
                  <a:pt x="3641343" y="3055931"/>
                </a:cubicBezTo>
                <a:cubicBezTo>
                  <a:pt x="3643807" y="3058360"/>
                  <a:pt x="3645329" y="3061720"/>
                  <a:pt x="3645906" y="3066008"/>
                </a:cubicBezTo>
                <a:lnTo>
                  <a:pt x="3646188" y="3068107"/>
                </a:lnTo>
                <a:cubicBezTo>
                  <a:pt x="3654446" y="3070874"/>
                  <a:pt x="3662065" y="3073857"/>
                  <a:pt x="3669044" y="3077062"/>
                </a:cubicBezTo>
                <a:cubicBezTo>
                  <a:pt x="3676024" y="3080265"/>
                  <a:pt x="3680321" y="3086370"/>
                  <a:pt x="3681933" y="3095375"/>
                </a:cubicBezTo>
                <a:cubicBezTo>
                  <a:pt x="3683187" y="3102379"/>
                  <a:pt x="3683152" y="3106750"/>
                  <a:pt x="3681827" y="3108487"/>
                </a:cubicBezTo>
                <a:cubicBezTo>
                  <a:pt x="3680500" y="3110225"/>
                  <a:pt x="3676294" y="3111414"/>
                  <a:pt x="3669208" y="3112055"/>
                </a:cubicBezTo>
                <a:cubicBezTo>
                  <a:pt x="3660239" y="3111615"/>
                  <a:pt x="3652196" y="3110113"/>
                  <a:pt x="3645080" y="3107552"/>
                </a:cubicBezTo>
                <a:lnTo>
                  <a:pt x="3641037" y="3108878"/>
                </a:lnTo>
                <a:lnTo>
                  <a:pt x="3653301" y="3111845"/>
                </a:lnTo>
                <a:cubicBezTo>
                  <a:pt x="3656568" y="3113899"/>
                  <a:pt x="3660100" y="3114843"/>
                  <a:pt x="3663895" y="3114678"/>
                </a:cubicBezTo>
                <a:cubicBezTo>
                  <a:pt x="3667690" y="3114515"/>
                  <a:pt x="3671113" y="3113788"/>
                  <a:pt x="3674162" y="3112497"/>
                </a:cubicBezTo>
                <a:cubicBezTo>
                  <a:pt x="3687175" y="3116348"/>
                  <a:pt x="3699024" y="3122963"/>
                  <a:pt x="3709711" y="3132339"/>
                </a:cubicBezTo>
                <a:cubicBezTo>
                  <a:pt x="3714547" y="3130750"/>
                  <a:pt x="3718923" y="3130492"/>
                  <a:pt x="3722841" y="3131565"/>
                </a:cubicBezTo>
                <a:cubicBezTo>
                  <a:pt x="3726759" y="3132639"/>
                  <a:pt x="3730645" y="3132581"/>
                  <a:pt x="3734498" y="3131392"/>
                </a:cubicBezTo>
                <a:cubicBezTo>
                  <a:pt x="3737628" y="3137316"/>
                  <a:pt x="3743874" y="3142112"/>
                  <a:pt x="3753237" y="3145782"/>
                </a:cubicBezTo>
                <a:cubicBezTo>
                  <a:pt x="3762599" y="3149453"/>
                  <a:pt x="3770698" y="3151778"/>
                  <a:pt x="3777534" y="3152759"/>
                </a:cubicBezTo>
                <a:lnTo>
                  <a:pt x="3797745" y="3174274"/>
                </a:lnTo>
                <a:cubicBezTo>
                  <a:pt x="3802539" y="3172701"/>
                  <a:pt x="3806998" y="3172410"/>
                  <a:pt x="3811120" y="3173400"/>
                </a:cubicBezTo>
                <a:cubicBezTo>
                  <a:pt x="3815242" y="3174390"/>
                  <a:pt x="3819700" y="3174099"/>
                  <a:pt x="3824495" y="3172526"/>
                </a:cubicBezTo>
                <a:lnTo>
                  <a:pt x="3862806" y="3193531"/>
                </a:lnTo>
                <a:cubicBezTo>
                  <a:pt x="3864078" y="3197590"/>
                  <a:pt x="3863570" y="3200085"/>
                  <a:pt x="3861280" y="3201018"/>
                </a:cubicBezTo>
                <a:cubicBezTo>
                  <a:pt x="3858723" y="3201298"/>
                  <a:pt x="3848481" y="3199877"/>
                  <a:pt x="3830555" y="3196757"/>
                </a:cubicBezTo>
                <a:cubicBezTo>
                  <a:pt x="3812627" y="3193637"/>
                  <a:pt x="3794503" y="3190343"/>
                  <a:pt x="3776180" y="3186876"/>
                </a:cubicBezTo>
                <a:cubicBezTo>
                  <a:pt x="3757858" y="3183409"/>
                  <a:pt x="3746824" y="3181293"/>
                  <a:pt x="3743081" y="3180530"/>
                </a:cubicBezTo>
                <a:cubicBezTo>
                  <a:pt x="3736295" y="3182247"/>
                  <a:pt x="3729513" y="3180815"/>
                  <a:pt x="3722736" y="3176234"/>
                </a:cubicBezTo>
                <a:cubicBezTo>
                  <a:pt x="3715958" y="3171653"/>
                  <a:pt x="3708686" y="3170422"/>
                  <a:pt x="3700919" y="3172538"/>
                </a:cubicBezTo>
                <a:cubicBezTo>
                  <a:pt x="3692826" y="3171164"/>
                  <a:pt x="3683206" y="3169553"/>
                  <a:pt x="3672060" y="3167707"/>
                </a:cubicBezTo>
                <a:cubicBezTo>
                  <a:pt x="3660914" y="3165860"/>
                  <a:pt x="3651876" y="3162869"/>
                  <a:pt x="3644945" y="3158732"/>
                </a:cubicBezTo>
                <a:cubicBezTo>
                  <a:pt x="3644077" y="3160230"/>
                  <a:pt x="3642596" y="3161978"/>
                  <a:pt x="3640502" y="3163976"/>
                </a:cubicBezTo>
                <a:cubicBezTo>
                  <a:pt x="3638408" y="3165973"/>
                  <a:pt x="3637417" y="3167521"/>
                  <a:pt x="3637531" y="3168619"/>
                </a:cubicBezTo>
                <a:cubicBezTo>
                  <a:pt x="3638525" y="3170121"/>
                  <a:pt x="3640100" y="3170242"/>
                  <a:pt x="3642256" y="3168982"/>
                </a:cubicBezTo>
                <a:lnTo>
                  <a:pt x="3633680" y="3181631"/>
                </a:lnTo>
                <a:cubicBezTo>
                  <a:pt x="3614913" y="3180506"/>
                  <a:pt x="3595746" y="3178399"/>
                  <a:pt x="3576180" y="3175312"/>
                </a:cubicBezTo>
                <a:cubicBezTo>
                  <a:pt x="3574581" y="3171386"/>
                  <a:pt x="3571818" y="3170224"/>
                  <a:pt x="3567893" y="3171823"/>
                </a:cubicBezTo>
                <a:cubicBezTo>
                  <a:pt x="3565008" y="3173285"/>
                  <a:pt x="3562637" y="3174251"/>
                  <a:pt x="3560778" y="3174723"/>
                </a:cubicBezTo>
                <a:cubicBezTo>
                  <a:pt x="3558921" y="3175194"/>
                  <a:pt x="3557221" y="3173598"/>
                  <a:pt x="3555680" y="3169935"/>
                </a:cubicBezTo>
                <a:cubicBezTo>
                  <a:pt x="3551990" y="3171057"/>
                  <a:pt x="3548758" y="3170848"/>
                  <a:pt x="3545985" y="3169309"/>
                </a:cubicBezTo>
                <a:cubicBezTo>
                  <a:pt x="3543212" y="3167769"/>
                  <a:pt x="3539489" y="3167760"/>
                  <a:pt x="3534818" y="3169283"/>
                </a:cubicBezTo>
                <a:lnTo>
                  <a:pt x="3532090" y="3164545"/>
                </a:lnTo>
                <a:lnTo>
                  <a:pt x="3518997" y="3163807"/>
                </a:lnTo>
                <a:cubicBezTo>
                  <a:pt x="3513960" y="3162791"/>
                  <a:pt x="3509152" y="3161478"/>
                  <a:pt x="3504569" y="3159867"/>
                </a:cubicBezTo>
                <a:lnTo>
                  <a:pt x="3494379" y="3156771"/>
                </a:lnTo>
                <a:lnTo>
                  <a:pt x="3474711" y="3155854"/>
                </a:lnTo>
                <a:lnTo>
                  <a:pt x="3489809" y="3167371"/>
                </a:lnTo>
                <a:cubicBezTo>
                  <a:pt x="3497727" y="3167285"/>
                  <a:pt x="3504197" y="3170336"/>
                  <a:pt x="3509216" y="3176521"/>
                </a:cubicBezTo>
                <a:cubicBezTo>
                  <a:pt x="3514237" y="3182707"/>
                  <a:pt x="3520706" y="3185756"/>
                  <a:pt x="3528625" y="3185670"/>
                </a:cubicBezTo>
                <a:lnTo>
                  <a:pt x="3553867" y="3214351"/>
                </a:lnTo>
                <a:cubicBezTo>
                  <a:pt x="3576706" y="3221524"/>
                  <a:pt x="3596986" y="3232518"/>
                  <a:pt x="3614705" y="3247331"/>
                </a:cubicBezTo>
                <a:cubicBezTo>
                  <a:pt x="3632424" y="3262143"/>
                  <a:pt x="3650501" y="3276639"/>
                  <a:pt x="3668937" y="3290820"/>
                </a:cubicBezTo>
                <a:cubicBezTo>
                  <a:pt x="3671504" y="3299297"/>
                  <a:pt x="3677952" y="3304844"/>
                  <a:pt x="3688283" y="3307464"/>
                </a:cubicBezTo>
                <a:cubicBezTo>
                  <a:pt x="3698616" y="3310083"/>
                  <a:pt x="3705064" y="3315631"/>
                  <a:pt x="3707630" y="3324106"/>
                </a:cubicBezTo>
                <a:lnTo>
                  <a:pt x="3741557" y="3353756"/>
                </a:lnTo>
                <a:cubicBezTo>
                  <a:pt x="3749431" y="3353677"/>
                  <a:pt x="3755989" y="3356716"/>
                  <a:pt x="3761227" y="3362871"/>
                </a:cubicBezTo>
                <a:cubicBezTo>
                  <a:pt x="3766465" y="3369027"/>
                  <a:pt x="3773547" y="3371994"/>
                  <a:pt x="3782473" y="3371775"/>
                </a:cubicBezTo>
                <a:cubicBezTo>
                  <a:pt x="3789922" y="3379459"/>
                  <a:pt x="3797914" y="3387204"/>
                  <a:pt x="3806448" y="3395011"/>
                </a:cubicBezTo>
                <a:cubicBezTo>
                  <a:pt x="3814983" y="3402818"/>
                  <a:pt x="3823954" y="3409897"/>
                  <a:pt x="3833363" y="3416249"/>
                </a:cubicBezTo>
                <a:cubicBezTo>
                  <a:pt x="3833860" y="3419613"/>
                  <a:pt x="3833754" y="3423458"/>
                  <a:pt x="3833044" y="3427786"/>
                </a:cubicBezTo>
                <a:cubicBezTo>
                  <a:pt x="3832335" y="3432114"/>
                  <a:pt x="3830581" y="3435646"/>
                  <a:pt x="3827786" y="3438383"/>
                </a:cubicBezTo>
                <a:lnTo>
                  <a:pt x="3800802" y="3476228"/>
                </a:lnTo>
                <a:cubicBezTo>
                  <a:pt x="3800797" y="3481486"/>
                  <a:pt x="3798585" y="3486238"/>
                  <a:pt x="3794166" y="3490487"/>
                </a:cubicBezTo>
                <a:cubicBezTo>
                  <a:pt x="3789749" y="3494734"/>
                  <a:pt x="3787397" y="3498436"/>
                  <a:pt x="3787108" y="3501593"/>
                </a:cubicBezTo>
                <a:cubicBezTo>
                  <a:pt x="3787604" y="3503620"/>
                  <a:pt x="3788965" y="3505131"/>
                  <a:pt x="3791192" y="3506123"/>
                </a:cubicBezTo>
                <a:cubicBezTo>
                  <a:pt x="3793420" y="3507116"/>
                  <a:pt x="3795235" y="3508028"/>
                  <a:pt x="3796640" y="3508865"/>
                </a:cubicBezTo>
                <a:cubicBezTo>
                  <a:pt x="3799556" y="3514976"/>
                  <a:pt x="3803093" y="3520739"/>
                  <a:pt x="3807252" y="3526148"/>
                </a:cubicBezTo>
                <a:cubicBezTo>
                  <a:pt x="3811409" y="3531558"/>
                  <a:pt x="3816380" y="3536057"/>
                  <a:pt x="3822164" y="3539645"/>
                </a:cubicBezTo>
                <a:cubicBezTo>
                  <a:pt x="3826377" y="3539167"/>
                  <a:pt x="3829717" y="3540143"/>
                  <a:pt x="3832182" y="3542575"/>
                </a:cubicBezTo>
                <a:cubicBezTo>
                  <a:pt x="3834648" y="3545005"/>
                  <a:pt x="3836168" y="3548363"/>
                  <a:pt x="3836745" y="3552652"/>
                </a:cubicBezTo>
                <a:lnTo>
                  <a:pt x="3837027" y="3554752"/>
                </a:lnTo>
                <a:cubicBezTo>
                  <a:pt x="3845285" y="3557518"/>
                  <a:pt x="3852904" y="3560502"/>
                  <a:pt x="3859884" y="3563707"/>
                </a:cubicBezTo>
                <a:cubicBezTo>
                  <a:pt x="3866864" y="3566911"/>
                  <a:pt x="3871160" y="3573015"/>
                  <a:pt x="3872772" y="3582019"/>
                </a:cubicBezTo>
                <a:cubicBezTo>
                  <a:pt x="3874027" y="3589024"/>
                  <a:pt x="3873991" y="3593394"/>
                  <a:pt x="3872666" y="3595132"/>
                </a:cubicBezTo>
                <a:cubicBezTo>
                  <a:pt x="3871340" y="3596869"/>
                  <a:pt x="3867134" y="3598059"/>
                  <a:pt x="3860048" y="3598701"/>
                </a:cubicBezTo>
                <a:cubicBezTo>
                  <a:pt x="3851078" y="3598259"/>
                  <a:pt x="3843036" y="3596757"/>
                  <a:pt x="3835919" y="3594195"/>
                </a:cubicBezTo>
                <a:cubicBezTo>
                  <a:pt x="3828803" y="3591633"/>
                  <a:pt x="3826021" y="3597442"/>
                  <a:pt x="3827573" y="3611624"/>
                </a:cubicBezTo>
                <a:lnTo>
                  <a:pt x="3805759" y="3640218"/>
                </a:lnTo>
                <a:cubicBezTo>
                  <a:pt x="3793152" y="3641559"/>
                  <a:pt x="3780800" y="3641795"/>
                  <a:pt x="3768699" y="3640928"/>
                </a:cubicBezTo>
                <a:cubicBezTo>
                  <a:pt x="3756598" y="3640061"/>
                  <a:pt x="3744771" y="3640227"/>
                  <a:pt x="3733214" y="3641426"/>
                </a:cubicBezTo>
                <a:cubicBezTo>
                  <a:pt x="3733665" y="3647424"/>
                  <a:pt x="3730542" y="3650696"/>
                  <a:pt x="3723844" y="3651239"/>
                </a:cubicBezTo>
                <a:cubicBezTo>
                  <a:pt x="3719544" y="3651729"/>
                  <a:pt x="3714874" y="3651466"/>
                  <a:pt x="3709838" y="3650451"/>
                </a:cubicBezTo>
                <a:cubicBezTo>
                  <a:pt x="3704800" y="3649436"/>
                  <a:pt x="3699991" y="3648124"/>
                  <a:pt x="3695408" y="3646512"/>
                </a:cubicBezTo>
                <a:cubicBezTo>
                  <a:pt x="3687350" y="3646884"/>
                  <a:pt x="3680847" y="3644908"/>
                  <a:pt x="3675899" y="3640583"/>
                </a:cubicBezTo>
                <a:lnTo>
                  <a:pt x="3675257" y="3640334"/>
                </a:lnTo>
                <a:lnTo>
                  <a:pt x="3670084" y="3647589"/>
                </a:lnTo>
                <a:cubicBezTo>
                  <a:pt x="3670079" y="3652846"/>
                  <a:pt x="3667867" y="3657599"/>
                  <a:pt x="3663449" y="3661846"/>
                </a:cubicBezTo>
                <a:cubicBezTo>
                  <a:pt x="3659030" y="3666093"/>
                  <a:pt x="3656678" y="3669796"/>
                  <a:pt x="3656390" y="3672954"/>
                </a:cubicBezTo>
                <a:cubicBezTo>
                  <a:pt x="3656885" y="3674981"/>
                  <a:pt x="3658247" y="3676491"/>
                  <a:pt x="3660474" y="3677483"/>
                </a:cubicBezTo>
                <a:cubicBezTo>
                  <a:pt x="3662701" y="3678476"/>
                  <a:pt x="3664517" y="3679389"/>
                  <a:pt x="3665921" y="3680225"/>
                </a:cubicBezTo>
                <a:cubicBezTo>
                  <a:pt x="3668838" y="3686337"/>
                  <a:pt x="3672375" y="3692098"/>
                  <a:pt x="3676534" y="3697508"/>
                </a:cubicBezTo>
                <a:cubicBezTo>
                  <a:pt x="3680691" y="3702918"/>
                  <a:pt x="3685662" y="3707417"/>
                  <a:pt x="3691446" y="3711005"/>
                </a:cubicBezTo>
                <a:cubicBezTo>
                  <a:pt x="3695659" y="3710527"/>
                  <a:pt x="3698998" y="3711504"/>
                  <a:pt x="3701463" y="3713934"/>
                </a:cubicBezTo>
                <a:cubicBezTo>
                  <a:pt x="3703929" y="3716364"/>
                  <a:pt x="3705450" y="3719724"/>
                  <a:pt x="3706027" y="3724012"/>
                </a:cubicBezTo>
                <a:lnTo>
                  <a:pt x="3706309" y="3726112"/>
                </a:lnTo>
                <a:cubicBezTo>
                  <a:pt x="3714567" y="3728878"/>
                  <a:pt x="3722186" y="3731862"/>
                  <a:pt x="3729165" y="3735067"/>
                </a:cubicBezTo>
                <a:cubicBezTo>
                  <a:pt x="3736145" y="3738270"/>
                  <a:pt x="3740442" y="3744375"/>
                  <a:pt x="3742054" y="3753380"/>
                </a:cubicBezTo>
                <a:cubicBezTo>
                  <a:pt x="3743309" y="3760384"/>
                  <a:pt x="3743273" y="3764755"/>
                  <a:pt x="3741948" y="3766491"/>
                </a:cubicBezTo>
                <a:cubicBezTo>
                  <a:pt x="3740621" y="3768229"/>
                  <a:pt x="3736415" y="3769419"/>
                  <a:pt x="3729329" y="3770060"/>
                </a:cubicBezTo>
                <a:cubicBezTo>
                  <a:pt x="3720360" y="3769620"/>
                  <a:pt x="3712318" y="3768117"/>
                  <a:pt x="3705201" y="3765555"/>
                </a:cubicBezTo>
                <a:cubicBezTo>
                  <a:pt x="3698084" y="3762993"/>
                  <a:pt x="3695303" y="3768802"/>
                  <a:pt x="3696854" y="3782983"/>
                </a:cubicBezTo>
                <a:lnTo>
                  <a:pt x="3691829" y="3789572"/>
                </a:lnTo>
                <a:lnTo>
                  <a:pt x="3693569" y="3791068"/>
                </a:lnTo>
                <a:lnTo>
                  <a:pt x="3727495" y="3820718"/>
                </a:lnTo>
                <a:cubicBezTo>
                  <a:pt x="3735369" y="3820639"/>
                  <a:pt x="3741927" y="3823677"/>
                  <a:pt x="3747165" y="3829833"/>
                </a:cubicBezTo>
                <a:cubicBezTo>
                  <a:pt x="3752404" y="3835989"/>
                  <a:pt x="3759485" y="3838956"/>
                  <a:pt x="3768411" y="3838736"/>
                </a:cubicBezTo>
                <a:cubicBezTo>
                  <a:pt x="3775860" y="3846421"/>
                  <a:pt x="3783852" y="3854166"/>
                  <a:pt x="3792386" y="3861973"/>
                </a:cubicBezTo>
                <a:cubicBezTo>
                  <a:pt x="3800921" y="3869779"/>
                  <a:pt x="3809892" y="3876859"/>
                  <a:pt x="3819301" y="3883211"/>
                </a:cubicBezTo>
                <a:cubicBezTo>
                  <a:pt x="3819798" y="3886574"/>
                  <a:pt x="3819693" y="3890419"/>
                  <a:pt x="3818982" y="3894747"/>
                </a:cubicBezTo>
                <a:cubicBezTo>
                  <a:pt x="3818273" y="3899075"/>
                  <a:pt x="3816520" y="3902608"/>
                  <a:pt x="3813725" y="3905345"/>
                </a:cubicBezTo>
                <a:lnTo>
                  <a:pt x="3786741" y="3943190"/>
                </a:lnTo>
                <a:cubicBezTo>
                  <a:pt x="3786735" y="3948448"/>
                  <a:pt x="3784523" y="3953200"/>
                  <a:pt x="3780105" y="3957449"/>
                </a:cubicBezTo>
                <a:cubicBezTo>
                  <a:pt x="3775687" y="3961695"/>
                  <a:pt x="3773335" y="3965398"/>
                  <a:pt x="3773047" y="3968556"/>
                </a:cubicBezTo>
                <a:cubicBezTo>
                  <a:pt x="3773542" y="3970582"/>
                  <a:pt x="3774904" y="3972092"/>
                  <a:pt x="3777131" y="3973084"/>
                </a:cubicBezTo>
                <a:cubicBezTo>
                  <a:pt x="3779358" y="3974077"/>
                  <a:pt x="3781174" y="3974990"/>
                  <a:pt x="3782578" y="3975826"/>
                </a:cubicBezTo>
                <a:cubicBezTo>
                  <a:pt x="3785495" y="3981938"/>
                  <a:pt x="3789031" y="3987700"/>
                  <a:pt x="3793191" y="3993110"/>
                </a:cubicBezTo>
                <a:cubicBezTo>
                  <a:pt x="3797348" y="3998520"/>
                  <a:pt x="3802319" y="4003019"/>
                  <a:pt x="3808103" y="4006608"/>
                </a:cubicBezTo>
                <a:cubicBezTo>
                  <a:pt x="3812316" y="4006129"/>
                  <a:pt x="3815655" y="4007105"/>
                  <a:pt x="3818120" y="4009537"/>
                </a:cubicBezTo>
                <a:cubicBezTo>
                  <a:pt x="3820586" y="4011967"/>
                  <a:pt x="3822106" y="4015325"/>
                  <a:pt x="3822683" y="4019614"/>
                </a:cubicBezTo>
                <a:lnTo>
                  <a:pt x="3822966" y="4021714"/>
                </a:lnTo>
                <a:cubicBezTo>
                  <a:pt x="3831223" y="4024480"/>
                  <a:pt x="3838842" y="4027463"/>
                  <a:pt x="3845822" y="4030668"/>
                </a:cubicBezTo>
                <a:cubicBezTo>
                  <a:pt x="3852803" y="4033873"/>
                  <a:pt x="3857099" y="4039977"/>
                  <a:pt x="3858711" y="4048981"/>
                </a:cubicBezTo>
                <a:cubicBezTo>
                  <a:pt x="3859965" y="4055986"/>
                  <a:pt x="3859930" y="4060356"/>
                  <a:pt x="3858605" y="4062094"/>
                </a:cubicBezTo>
                <a:cubicBezTo>
                  <a:pt x="3857278" y="4063831"/>
                  <a:pt x="3853072" y="4065020"/>
                  <a:pt x="3845986" y="4065662"/>
                </a:cubicBezTo>
                <a:cubicBezTo>
                  <a:pt x="3837017" y="4065221"/>
                  <a:pt x="3828975" y="4063719"/>
                  <a:pt x="3821858" y="4061157"/>
                </a:cubicBezTo>
                <a:cubicBezTo>
                  <a:pt x="3814741" y="4058596"/>
                  <a:pt x="3811959" y="4064404"/>
                  <a:pt x="3813511" y="4078586"/>
                </a:cubicBezTo>
                <a:lnTo>
                  <a:pt x="3791697" y="4107180"/>
                </a:lnTo>
                <a:lnTo>
                  <a:pt x="3787257" y="4107265"/>
                </a:lnTo>
                <a:lnTo>
                  <a:pt x="3808863" y="4118978"/>
                </a:lnTo>
                <a:cubicBezTo>
                  <a:pt x="3826582" y="4133790"/>
                  <a:pt x="3844659" y="4148287"/>
                  <a:pt x="3863095" y="4162468"/>
                </a:cubicBezTo>
                <a:cubicBezTo>
                  <a:pt x="3865662" y="4170944"/>
                  <a:pt x="3872110" y="4176491"/>
                  <a:pt x="3882441" y="4179111"/>
                </a:cubicBezTo>
                <a:cubicBezTo>
                  <a:pt x="3892774" y="4181731"/>
                  <a:pt x="3899223" y="4187279"/>
                  <a:pt x="3901788" y="4195754"/>
                </a:cubicBezTo>
                <a:lnTo>
                  <a:pt x="3935715" y="4225404"/>
                </a:lnTo>
                <a:cubicBezTo>
                  <a:pt x="3943589" y="4225325"/>
                  <a:pt x="3950146" y="4228363"/>
                  <a:pt x="3955385" y="4234518"/>
                </a:cubicBezTo>
                <a:cubicBezTo>
                  <a:pt x="3960624" y="4240675"/>
                  <a:pt x="3967705" y="4243642"/>
                  <a:pt x="3976631" y="4243423"/>
                </a:cubicBezTo>
                <a:cubicBezTo>
                  <a:pt x="3984080" y="4251107"/>
                  <a:pt x="3992072" y="4258852"/>
                  <a:pt x="4000606" y="4266659"/>
                </a:cubicBezTo>
                <a:cubicBezTo>
                  <a:pt x="4009141" y="4274465"/>
                  <a:pt x="4018112" y="4281544"/>
                  <a:pt x="4027521" y="4287897"/>
                </a:cubicBezTo>
                <a:cubicBezTo>
                  <a:pt x="4028018" y="4291260"/>
                  <a:pt x="4027911" y="4295106"/>
                  <a:pt x="4027202" y="4299434"/>
                </a:cubicBezTo>
                <a:cubicBezTo>
                  <a:pt x="4026492" y="4303762"/>
                  <a:pt x="4024739" y="4307294"/>
                  <a:pt x="4021945" y="4310031"/>
                </a:cubicBezTo>
                <a:lnTo>
                  <a:pt x="3994960" y="4347876"/>
                </a:lnTo>
                <a:cubicBezTo>
                  <a:pt x="3994955" y="4353134"/>
                  <a:pt x="3992743" y="4357886"/>
                  <a:pt x="3988325" y="4362135"/>
                </a:cubicBezTo>
                <a:cubicBezTo>
                  <a:pt x="3983906" y="4366381"/>
                  <a:pt x="3981554" y="4370084"/>
                  <a:pt x="3981266" y="4373242"/>
                </a:cubicBezTo>
                <a:cubicBezTo>
                  <a:pt x="3981762" y="4375268"/>
                  <a:pt x="3983123" y="4376778"/>
                  <a:pt x="3985350" y="4377770"/>
                </a:cubicBezTo>
                <a:cubicBezTo>
                  <a:pt x="3987578" y="4378763"/>
                  <a:pt x="3989394" y="4379676"/>
                  <a:pt x="3990797" y="4380512"/>
                </a:cubicBezTo>
                <a:cubicBezTo>
                  <a:pt x="3993714" y="4386624"/>
                  <a:pt x="3997251" y="4392386"/>
                  <a:pt x="4001410" y="4397795"/>
                </a:cubicBezTo>
                <a:cubicBezTo>
                  <a:pt x="4005567" y="4403205"/>
                  <a:pt x="4010539" y="4407705"/>
                  <a:pt x="4016322" y="4411293"/>
                </a:cubicBezTo>
                <a:cubicBezTo>
                  <a:pt x="4020536" y="4410815"/>
                  <a:pt x="4023875" y="4411791"/>
                  <a:pt x="4026340" y="4414223"/>
                </a:cubicBezTo>
                <a:cubicBezTo>
                  <a:pt x="4028806" y="4416652"/>
                  <a:pt x="4030326" y="4420011"/>
                  <a:pt x="4030903" y="4424300"/>
                </a:cubicBezTo>
                <a:lnTo>
                  <a:pt x="4031185" y="4426400"/>
                </a:lnTo>
                <a:cubicBezTo>
                  <a:pt x="4039443" y="4429166"/>
                  <a:pt x="4047062" y="4432149"/>
                  <a:pt x="4054042" y="4435354"/>
                </a:cubicBezTo>
                <a:cubicBezTo>
                  <a:pt x="4061022" y="4438558"/>
                  <a:pt x="4065319" y="4444663"/>
                  <a:pt x="4066931" y="4453667"/>
                </a:cubicBezTo>
                <a:cubicBezTo>
                  <a:pt x="4068185" y="4460672"/>
                  <a:pt x="4068150" y="4465042"/>
                  <a:pt x="4066824" y="4466780"/>
                </a:cubicBezTo>
                <a:cubicBezTo>
                  <a:pt x="4065498" y="4468517"/>
                  <a:pt x="4061292" y="4469706"/>
                  <a:pt x="4054206" y="4470348"/>
                </a:cubicBezTo>
                <a:cubicBezTo>
                  <a:pt x="4045236" y="4469907"/>
                  <a:pt x="4037194" y="4468405"/>
                  <a:pt x="4030077" y="4465843"/>
                </a:cubicBezTo>
                <a:cubicBezTo>
                  <a:pt x="4022961" y="4463281"/>
                  <a:pt x="4020179" y="4469090"/>
                  <a:pt x="4021731" y="4483272"/>
                </a:cubicBezTo>
                <a:lnTo>
                  <a:pt x="3999916" y="4511867"/>
                </a:lnTo>
                <a:cubicBezTo>
                  <a:pt x="3987310" y="4513206"/>
                  <a:pt x="3974957" y="4513442"/>
                  <a:pt x="3962858" y="4512576"/>
                </a:cubicBezTo>
                <a:cubicBezTo>
                  <a:pt x="3950757" y="4511709"/>
                  <a:pt x="3938929" y="4511875"/>
                  <a:pt x="3927373" y="4513074"/>
                </a:cubicBezTo>
                <a:cubicBezTo>
                  <a:pt x="3927824" y="4519072"/>
                  <a:pt x="3924700" y="4522344"/>
                  <a:pt x="3918001" y="4522887"/>
                </a:cubicBezTo>
                <a:cubicBezTo>
                  <a:pt x="3913701" y="4523377"/>
                  <a:pt x="3909033" y="4523114"/>
                  <a:pt x="3903995" y="4522099"/>
                </a:cubicBezTo>
                <a:cubicBezTo>
                  <a:pt x="3898958" y="4521083"/>
                  <a:pt x="3894149" y="4519771"/>
                  <a:pt x="3889566" y="4518159"/>
                </a:cubicBezTo>
                <a:cubicBezTo>
                  <a:pt x="3881508" y="4518532"/>
                  <a:pt x="3875005" y="4516555"/>
                  <a:pt x="3870058" y="4512231"/>
                </a:cubicBezTo>
                <a:cubicBezTo>
                  <a:pt x="3865110" y="4507907"/>
                  <a:pt x="3859656" y="4505789"/>
                  <a:pt x="3853700" y="4505878"/>
                </a:cubicBezTo>
                <a:lnTo>
                  <a:pt x="3833665" y="4500020"/>
                </a:lnTo>
                <a:lnTo>
                  <a:pt x="3826234" y="4492466"/>
                </a:lnTo>
                <a:lnTo>
                  <a:pt x="3801152" y="4480872"/>
                </a:lnTo>
                <a:cubicBezTo>
                  <a:pt x="3800344" y="4484144"/>
                  <a:pt x="3798362" y="4486637"/>
                  <a:pt x="3795208" y="4488354"/>
                </a:cubicBezTo>
                <a:cubicBezTo>
                  <a:pt x="3792053" y="4490070"/>
                  <a:pt x="3788810" y="4491129"/>
                  <a:pt x="3785479" y="4491534"/>
                </a:cubicBezTo>
                <a:lnTo>
                  <a:pt x="3786487" y="4514921"/>
                </a:lnTo>
                <a:lnTo>
                  <a:pt x="3778273" y="4516026"/>
                </a:lnTo>
                <a:lnTo>
                  <a:pt x="3788064" y="4531971"/>
                </a:lnTo>
                <a:cubicBezTo>
                  <a:pt x="3792222" y="4537382"/>
                  <a:pt x="3797193" y="4541881"/>
                  <a:pt x="3802977" y="4545469"/>
                </a:cubicBezTo>
                <a:cubicBezTo>
                  <a:pt x="3807190" y="4544991"/>
                  <a:pt x="3810529" y="4545967"/>
                  <a:pt x="3812994" y="4548399"/>
                </a:cubicBezTo>
                <a:cubicBezTo>
                  <a:pt x="3815460" y="4550828"/>
                  <a:pt x="3816981" y="4554188"/>
                  <a:pt x="3817558" y="4558476"/>
                </a:cubicBezTo>
                <a:lnTo>
                  <a:pt x="3817840" y="4560576"/>
                </a:lnTo>
                <a:cubicBezTo>
                  <a:pt x="3826097" y="4563342"/>
                  <a:pt x="3833717" y="4566325"/>
                  <a:pt x="3840696" y="4569530"/>
                </a:cubicBezTo>
                <a:cubicBezTo>
                  <a:pt x="3847676" y="4572734"/>
                  <a:pt x="3851973" y="4578839"/>
                  <a:pt x="3853585" y="4587843"/>
                </a:cubicBezTo>
                <a:cubicBezTo>
                  <a:pt x="3854839" y="4594848"/>
                  <a:pt x="3854804" y="4599218"/>
                  <a:pt x="3853479" y="4600956"/>
                </a:cubicBezTo>
                <a:cubicBezTo>
                  <a:pt x="3852152" y="4602693"/>
                  <a:pt x="3847946" y="4603882"/>
                  <a:pt x="3840860" y="4604524"/>
                </a:cubicBezTo>
                <a:cubicBezTo>
                  <a:pt x="3831891" y="4604083"/>
                  <a:pt x="3823848" y="4602581"/>
                  <a:pt x="3816731" y="4600020"/>
                </a:cubicBezTo>
                <a:cubicBezTo>
                  <a:pt x="3809615" y="4597457"/>
                  <a:pt x="3806834" y="4603266"/>
                  <a:pt x="3808385" y="4617448"/>
                </a:cubicBezTo>
                <a:lnTo>
                  <a:pt x="3786571" y="4646043"/>
                </a:lnTo>
                <a:cubicBezTo>
                  <a:pt x="3773965" y="4647382"/>
                  <a:pt x="3761612" y="4647619"/>
                  <a:pt x="3749512" y="4646753"/>
                </a:cubicBezTo>
                <a:cubicBezTo>
                  <a:pt x="3737411" y="4645885"/>
                  <a:pt x="3725583" y="4646051"/>
                  <a:pt x="3714027" y="4647250"/>
                </a:cubicBezTo>
                <a:cubicBezTo>
                  <a:pt x="3714478" y="4653248"/>
                  <a:pt x="3711355" y="4656520"/>
                  <a:pt x="3704656" y="4657064"/>
                </a:cubicBezTo>
                <a:cubicBezTo>
                  <a:pt x="3700355" y="4657553"/>
                  <a:pt x="3695687" y="4657290"/>
                  <a:pt x="3690650" y="4656276"/>
                </a:cubicBezTo>
                <a:cubicBezTo>
                  <a:pt x="3685613" y="4655259"/>
                  <a:pt x="3680804" y="4653947"/>
                  <a:pt x="3676221" y="4652335"/>
                </a:cubicBezTo>
                <a:cubicBezTo>
                  <a:pt x="3668162" y="4652708"/>
                  <a:pt x="3661659" y="4650731"/>
                  <a:pt x="3656712" y="4646407"/>
                </a:cubicBezTo>
                <a:cubicBezTo>
                  <a:pt x="3651764" y="4642084"/>
                  <a:pt x="3646311" y="4639965"/>
                  <a:pt x="3640354" y="4640055"/>
                </a:cubicBezTo>
                <a:lnTo>
                  <a:pt x="3620320" y="4634196"/>
                </a:lnTo>
                <a:lnTo>
                  <a:pt x="3612888" y="4626642"/>
                </a:lnTo>
                <a:lnTo>
                  <a:pt x="3587807" y="4615048"/>
                </a:lnTo>
                <a:cubicBezTo>
                  <a:pt x="3586999" y="4618320"/>
                  <a:pt x="3585017" y="4620813"/>
                  <a:pt x="3581863" y="4622531"/>
                </a:cubicBezTo>
                <a:cubicBezTo>
                  <a:pt x="3578708" y="4624246"/>
                  <a:pt x="3575465" y="4625306"/>
                  <a:pt x="3572133" y="4625710"/>
                </a:cubicBezTo>
                <a:lnTo>
                  <a:pt x="3573142" y="4649097"/>
                </a:lnTo>
                <a:lnTo>
                  <a:pt x="3560539" y="4650793"/>
                </a:lnTo>
                <a:cubicBezTo>
                  <a:pt x="3553935" y="4652038"/>
                  <a:pt x="3550057" y="4649708"/>
                  <a:pt x="3548906" y="4643804"/>
                </a:cubicBezTo>
                <a:cubicBezTo>
                  <a:pt x="3532767" y="4644371"/>
                  <a:pt x="3518616" y="4639860"/>
                  <a:pt x="3506455" y="4630269"/>
                </a:cubicBezTo>
                <a:cubicBezTo>
                  <a:pt x="3494295" y="4620679"/>
                  <a:pt x="3480145" y="4616167"/>
                  <a:pt x="3464005" y="4616735"/>
                </a:cubicBezTo>
                <a:cubicBezTo>
                  <a:pt x="3462471" y="4610304"/>
                  <a:pt x="3457674" y="4604445"/>
                  <a:pt x="3449612" y="4599159"/>
                </a:cubicBezTo>
                <a:cubicBezTo>
                  <a:pt x="3441550" y="4593872"/>
                  <a:pt x="3434338" y="4589942"/>
                  <a:pt x="3427978" y="4587368"/>
                </a:cubicBezTo>
                <a:lnTo>
                  <a:pt x="3420547" y="4579814"/>
                </a:lnTo>
                <a:cubicBezTo>
                  <a:pt x="3415130" y="4580944"/>
                  <a:pt x="3410281" y="4581329"/>
                  <a:pt x="3406001" y="4580970"/>
                </a:cubicBezTo>
                <a:cubicBezTo>
                  <a:pt x="3401720" y="4580609"/>
                  <a:pt x="3399001" y="4576966"/>
                  <a:pt x="3397847" y="4570037"/>
                </a:cubicBezTo>
                <a:lnTo>
                  <a:pt x="3397282" y="4565837"/>
                </a:lnTo>
                <a:cubicBezTo>
                  <a:pt x="3389360" y="4565566"/>
                  <a:pt x="3382616" y="4561128"/>
                  <a:pt x="3377047" y="4552521"/>
                </a:cubicBezTo>
                <a:cubicBezTo>
                  <a:pt x="3371479" y="4543915"/>
                  <a:pt x="3364209" y="4539548"/>
                  <a:pt x="3355236" y="4539417"/>
                </a:cubicBezTo>
                <a:lnTo>
                  <a:pt x="3344574" y="4523745"/>
                </a:lnTo>
                <a:cubicBezTo>
                  <a:pt x="3332002" y="4523343"/>
                  <a:pt x="3313827" y="4516075"/>
                  <a:pt x="3290051" y="4501945"/>
                </a:cubicBezTo>
                <a:cubicBezTo>
                  <a:pt x="3266276" y="4487813"/>
                  <a:pt x="3249325" y="4477708"/>
                  <a:pt x="3239195" y="4471631"/>
                </a:cubicBezTo>
                <a:cubicBezTo>
                  <a:pt x="3237692" y="4465419"/>
                  <a:pt x="3233047" y="4460698"/>
                  <a:pt x="3225261" y="4457469"/>
                </a:cubicBezTo>
                <a:cubicBezTo>
                  <a:pt x="3217477" y="4454239"/>
                  <a:pt x="3210489" y="4451972"/>
                  <a:pt x="3204299" y="4450665"/>
                </a:cubicBezTo>
                <a:cubicBezTo>
                  <a:pt x="3202097" y="4444235"/>
                  <a:pt x="3196222" y="4440303"/>
                  <a:pt x="3186674" y="4438870"/>
                </a:cubicBezTo>
                <a:cubicBezTo>
                  <a:pt x="3177125" y="4437437"/>
                  <a:pt x="3171180" y="4432979"/>
                  <a:pt x="3168837" y="4425499"/>
                </a:cubicBezTo>
                <a:cubicBezTo>
                  <a:pt x="3166637" y="4425706"/>
                  <a:pt x="3164594" y="4425089"/>
                  <a:pt x="3162708" y="4423651"/>
                </a:cubicBezTo>
                <a:cubicBezTo>
                  <a:pt x="3160821" y="4422211"/>
                  <a:pt x="3159687" y="4420404"/>
                  <a:pt x="3159306" y="4418229"/>
                </a:cubicBezTo>
                <a:lnTo>
                  <a:pt x="3160275" y="4409544"/>
                </a:lnTo>
                <a:cubicBezTo>
                  <a:pt x="3163052" y="4413624"/>
                  <a:pt x="3166545" y="4417075"/>
                  <a:pt x="3170756" y="4419896"/>
                </a:cubicBezTo>
                <a:cubicBezTo>
                  <a:pt x="3174967" y="4422714"/>
                  <a:pt x="3179228" y="4423922"/>
                  <a:pt x="3183539" y="4423522"/>
                </a:cubicBezTo>
                <a:cubicBezTo>
                  <a:pt x="3183248" y="4418705"/>
                  <a:pt x="3184165" y="4414928"/>
                  <a:pt x="3186293" y="4412191"/>
                </a:cubicBezTo>
                <a:cubicBezTo>
                  <a:pt x="3188419" y="4409455"/>
                  <a:pt x="3189266" y="4405153"/>
                  <a:pt x="3188833" y="4399286"/>
                </a:cubicBezTo>
                <a:lnTo>
                  <a:pt x="3170617" y="4391045"/>
                </a:lnTo>
                <a:cubicBezTo>
                  <a:pt x="3168071" y="4384705"/>
                  <a:pt x="3160854" y="4381399"/>
                  <a:pt x="3148967" y="4381128"/>
                </a:cubicBezTo>
                <a:cubicBezTo>
                  <a:pt x="3137080" y="4380855"/>
                  <a:pt x="3129864" y="4377549"/>
                  <a:pt x="3127318" y="4371209"/>
                </a:cubicBezTo>
                <a:lnTo>
                  <a:pt x="3088626" y="4337923"/>
                </a:lnTo>
                <a:cubicBezTo>
                  <a:pt x="3078653" y="4335657"/>
                  <a:pt x="3070931" y="4333221"/>
                  <a:pt x="3065456" y="4330617"/>
                </a:cubicBezTo>
                <a:cubicBezTo>
                  <a:pt x="3059983" y="4328011"/>
                  <a:pt x="3056491" y="4321264"/>
                  <a:pt x="3054982" y="4310375"/>
                </a:cubicBezTo>
                <a:lnTo>
                  <a:pt x="3029494" y="4311665"/>
                </a:lnTo>
                <a:lnTo>
                  <a:pt x="3018144" y="4306777"/>
                </a:lnTo>
                <a:lnTo>
                  <a:pt x="3015234" y="4332829"/>
                </a:lnTo>
                <a:cubicBezTo>
                  <a:pt x="3007088" y="4333213"/>
                  <a:pt x="2999711" y="4331353"/>
                  <a:pt x="2993100" y="4327254"/>
                </a:cubicBezTo>
                <a:cubicBezTo>
                  <a:pt x="2986490" y="4323153"/>
                  <a:pt x="2979111" y="4321294"/>
                  <a:pt x="2970966" y="4321678"/>
                </a:cubicBezTo>
                <a:cubicBezTo>
                  <a:pt x="2965954" y="4317540"/>
                  <a:pt x="2959822" y="4313020"/>
                  <a:pt x="2952569" y="4308115"/>
                </a:cubicBezTo>
                <a:cubicBezTo>
                  <a:pt x="2945315" y="4303210"/>
                  <a:pt x="2938414" y="4300931"/>
                  <a:pt x="2931868" y="4301277"/>
                </a:cubicBezTo>
                <a:cubicBezTo>
                  <a:pt x="2932509" y="4297760"/>
                  <a:pt x="2931985" y="4294534"/>
                  <a:pt x="2930298" y="4291598"/>
                </a:cubicBezTo>
                <a:cubicBezTo>
                  <a:pt x="2928612" y="4288662"/>
                  <a:pt x="2925674" y="4287364"/>
                  <a:pt x="2921489" y="4287705"/>
                </a:cubicBezTo>
                <a:cubicBezTo>
                  <a:pt x="2907698" y="4288847"/>
                  <a:pt x="2901633" y="4286813"/>
                  <a:pt x="2903292" y="4281600"/>
                </a:cubicBezTo>
                <a:cubicBezTo>
                  <a:pt x="2904952" y="4276386"/>
                  <a:pt x="2902562" y="4273857"/>
                  <a:pt x="2896124" y="4274010"/>
                </a:cubicBezTo>
                <a:cubicBezTo>
                  <a:pt x="2893883" y="4274579"/>
                  <a:pt x="2891608" y="4274885"/>
                  <a:pt x="2889297" y="4274928"/>
                </a:cubicBezTo>
                <a:cubicBezTo>
                  <a:pt x="2886986" y="4274972"/>
                  <a:pt x="2885478" y="4273036"/>
                  <a:pt x="2884774" y="4269122"/>
                </a:cubicBezTo>
                <a:lnTo>
                  <a:pt x="2875242" y="4261850"/>
                </a:lnTo>
                <a:lnTo>
                  <a:pt x="2873546" y="4249249"/>
                </a:lnTo>
                <a:lnTo>
                  <a:pt x="2857148" y="4238623"/>
                </a:lnTo>
                <a:lnTo>
                  <a:pt x="2841476" y="4249287"/>
                </a:lnTo>
                <a:cubicBezTo>
                  <a:pt x="2841937" y="4244769"/>
                  <a:pt x="2840894" y="4240989"/>
                  <a:pt x="2838346" y="4237946"/>
                </a:cubicBezTo>
                <a:cubicBezTo>
                  <a:pt x="2835798" y="4234903"/>
                  <a:pt x="2831887" y="4233647"/>
                  <a:pt x="2826613" y="4234179"/>
                </a:cubicBezTo>
                <a:cubicBezTo>
                  <a:pt x="2817466" y="4231757"/>
                  <a:pt x="2807739" y="4227006"/>
                  <a:pt x="2797431" y="4219928"/>
                </a:cubicBezTo>
                <a:cubicBezTo>
                  <a:pt x="2787124" y="4212851"/>
                  <a:pt x="2778163" y="4205859"/>
                  <a:pt x="2770551" y="4198953"/>
                </a:cubicBezTo>
                <a:lnTo>
                  <a:pt x="2774874" y="4183403"/>
                </a:lnTo>
                <a:cubicBezTo>
                  <a:pt x="2774413" y="4180970"/>
                  <a:pt x="2774276" y="4177959"/>
                  <a:pt x="2774462" y="4174371"/>
                </a:cubicBezTo>
                <a:cubicBezTo>
                  <a:pt x="2774647" y="4170780"/>
                  <a:pt x="2776226" y="4168609"/>
                  <a:pt x="2779198" y="4167851"/>
                </a:cubicBezTo>
                <a:lnTo>
                  <a:pt x="2781297" y="4167569"/>
                </a:lnTo>
                <a:cubicBezTo>
                  <a:pt x="2782366" y="4167559"/>
                  <a:pt x="2783522" y="4168206"/>
                  <a:pt x="2784767" y="4169509"/>
                </a:cubicBezTo>
                <a:cubicBezTo>
                  <a:pt x="2786011" y="4170812"/>
                  <a:pt x="2787238" y="4171982"/>
                  <a:pt x="2788446" y="4173022"/>
                </a:cubicBezTo>
                <a:cubicBezTo>
                  <a:pt x="2789722" y="4172897"/>
                  <a:pt x="2791373" y="4172584"/>
                  <a:pt x="2793400" y="4172089"/>
                </a:cubicBezTo>
                <a:cubicBezTo>
                  <a:pt x="2795427" y="4171594"/>
                  <a:pt x="2796482" y="4170829"/>
                  <a:pt x="2796566" y="4169792"/>
                </a:cubicBezTo>
                <a:cubicBezTo>
                  <a:pt x="2795945" y="4167826"/>
                  <a:pt x="2793855" y="4166860"/>
                  <a:pt x="2790296" y="4166893"/>
                </a:cubicBezTo>
                <a:cubicBezTo>
                  <a:pt x="2786735" y="4166927"/>
                  <a:pt x="2783736" y="4167152"/>
                  <a:pt x="2781297" y="4167569"/>
                </a:cubicBezTo>
                <a:cubicBezTo>
                  <a:pt x="2780279" y="4167618"/>
                  <a:pt x="2779621" y="4167350"/>
                  <a:pt x="2779318" y="4166767"/>
                </a:cubicBezTo>
                <a:cubicBezTo>
                  <a:pt x="2779017" y="4166184"/>
                  <a:pt x="2778883" y="4165845"/>
                  <a:pt x="2778914" y="4165752"/>
                </a:cubicBezTo>
                <a:cubicBezTo>
                  <a:pt x="2779088" y="4163724"/>
                  <a:pt x="2780590" y="4161650"/>
                  <a:pt x="2783425" y="4159532"/>
                </a:cubicBezTo>
                <a:lnTo>
                  <a:pt x="2783760" y="4158924"/>
                </a:lnTo>
                <a:lnTo>
                  <a:pt x="2776826" y="4149628"/>
                </a:lnTo>
                <a:lnTo>
                  <a:pt x="2776645" y="4148284"/>
                </a:lnTo>
                <a:lnTo>
                  <a:pt x="2769808" y="4141182"/>
                </a:lnTo>
                <a:lnTo>
                  <a:pt x="2756026" y="4132112"/>
                </a:lnTo>
                <a:lnTo>
                  <a:pt x="2744923" y="4125442"/>
                </a:lnTo>
                <a:lnTo>
                  <a:pt x="2741192" y="4123782"/>
                </a:lnTo>
                <a:cubicBezTo>
                  <a:pt x="2737691" y="4121936"/>
                  <a:pt x="2733797" y="4120143"/>
                  <a:pt x="2729509" y="4118405"/>
                </a:cubicBezTo>
                <a:cubicBezTo>
                  <a:pt x="2725221" y="4116664"/>
                  <a:pt x="2720943" y="4115992"/>
                  <a:pt x="2716675" y="4116389"/>
                </a:cubicBezTo>
                <a:cubicBezTo>
                  <a:pt x="2714480" y="4116639"/>
                  <a:pt x="2712639" y="4117511"/>
                  <a:pt x="2711146" y="4119004"/>
                </a:cubicBezTo>
                <a:cubicBezTo>
                  <a:pt x="2709654" y="4120496"/>
                  <a:pt x="2709074" y="4122802"/>
                  <a:pt x="2709404" y="4125921"/>
                </a:cubicBezTo>
                <a:cubicBezTo>
                  <a:pt x="2711716" y="4132515"/>
                  <a:pt x="2718036" y="4137099"/>
                  <a:pt x="2728362" y="4139676"/>
                </a:cubicBezTo>
                <a:cubicBezTo>
                  <a:pt x="2738687" y="4142250"/>
                  <a:pt x="2745077" y="4147362"/>
                  <a:pt x="2747531" y="4155006"/>
                </a:cubicBezTo>
                <a:cubicBezTo>
                  <a:pt x="2750807" y="4154520"/>
                  <a:pt x="2753778" y="4154744"/>
                  <a:pt x="2756443" y="4155677"/>
                </a:cubicBezTo>
                <a:cubicBezTo>
                  <a:pt x="2759108" y="4156611"/>
                  <a:pt x="2760715" y="4158622"/>
                  <a:pt x="2761264" y="4161711"/>
                </a:cubicBezTo>
                <a:cubicBezTo>
                  <a:pt x="2761756" y="4165699"/>
                  <a:pt x="2761559" y="4171517"/>
                  <a:pt x="2760673" y="4179166"/>
                </a:cubicBezTo>
                <a:cubicBezTo>
                  <a:pt x="2759785" y="4186813"/>
                  <a:pt x="2757801" y="4191269"/>
                  <a:pt x="2754718" y="4192530"/>
                </a:cubicBezTo>
                <a:cubicBezTo>
                  <a:pt x="2746458" y="4192393"/>
                  <a:pt x="2735593" y="4187797"/>
                  <a:pt x="2722123" y="4178738"/>
                </a:cubicBezTo>
                <a:cubicBezTo>
                  <a:pt x="2708653" y="4169680"/>
                  <a:pt x="2698031" y="4162912"/>
                  <a:pt x="2690255" y="4158434"/>
                </a:cubicBezTo>
                <a:lnTo>
                  <a:pt x="2666587" y="4157342"/>
                </a:lnTo>
                <a:cubicBezTo>
                  <a:pt x="2667135" y="4152813"/>
                  <a:pt x="2666441" y="4148985"/>
                  <a:pt x="2664507" y="4145859"/>
                </a:cubicBezTo>
                <a:cubicBezTo>
                  <a:pt x="2662571" y="4142735"/>
                  <a:pt x="2659011" y="4141432"/>
                  <a:pt x="2653823" y="4141951"/>
                </a:cubicBezTo>
                <a:cubicBezTo>
                  <a:pt x="2651657" y="4135784"/>
                  <a:pt x="2645924" y="4132902"/>
                  <a:pt x="2636623" y="4133307"/>
                </a:cubicBezTo>
                <a:cubicBezTo>
                  <a:pt x="2627322" y="4133712"/>
                  <a:pt x="2621517" y="4130305"/>
                  <a:pt x="2619210" y="4123087"/>
                </a:cubicBezTo>
                <a:lnTo>
                  <a:pt x="2599176" y="4117228"/>
                </a:lnTo>
                <a:cubicBezTo>
                  <a:pt x="2591811" y="4107527"/>
                  <a:pt x="2583397" y="4097966"/>
                  <a:pt x="2573933" y="4088549"/>
                </a:cubicBezTo>
                <a:cubicBezTo>
                  <a:pt x="2566050" y="4088895"/>
                  <a:pt x="2559722" y="4086897"/>
                  <a:pt x="2554950" y="4082549"/>
                </a:cubicBezTo>
                <a:cubicBezTo>
                  <a:pt x="2550177" y="4078201"/>
                  <a:pt x="2543849" y="4076201"/>
                  <a:pt x="2535965" y="4076549"/>
                </a:cubicBezTo>
                <a:lnTo>
                  <a:pt x="2521385" y="4063541"/>
                </a:lnTo>
                <a:lnTo>
                  <a:pt x="2501352" y="4057683"/>
                </a:lnTo>
                <a:cubicBezTo>
                  <a:pt x="2497279" y="4057876"/>
                  <a:pt x="2493590" y="4056946"/>
                  <a:pt x="2490284" y="4054895"/>
                </a:cubicBezTo>
                <a:cubicBezTo>
                  <a:pt x="2486979" y="4052846"/>
                  <a:pt x="2483290" y="4051916"/>
                  <a:pt x="2479218" y="4052108"/>
                </a:cubicBezTo>
                <a:lnTo>
                  <a:pt x="2460718" y="4041767"/>
                </a:lnTo>
                <a:cubicBezTo>
                  <a:pt x="2460403" y="4039759"/>
                  <a:pt x="2459801" y="4038593"/>
                  <a:pt x="2458912" y="4038267"/>
                </a:cubicBezTo>
                <a:cubicBezTo>
                  <a:pt x="2458021" y="4037941"/>
                  <a:pt x="2457034" y="4037896"/>
                  <a:pt x="2455953" y="4038130"/>
                </a:cubicBezTo>
                <a:cubicBezTo>
                  <a:pt x="2452793" y="4038823"/>
                  <a:pt x="2450254" y="4039164"/>
                  <a:pt x="2448338" y="4039155"/>
                </a:cubicBezTo>
                <a:cubicBezTo>
                  <a:pt x="2446421" y="4039146"/>
                  <a:pt x="2445176" y="4037175"/>
                  <a:pt x="2444603" y="4033242"/>
                </a:cubicBezTo>
                <a:cubicBezTo>
                  <a:pt x="2441930" y="4023310"/>
                  <a:pt x="2436008" y="4019029"/>
                  <a:pt x="2426836" y="4020396"/>
                </a:cubicBezTo>
                <a:cubicBezTo>
                  <a:pt x="2417665" y="4021764"/>
                  <a:pt x="2411955" y="4019058"/>
                  <a:pt x="2409706" y="4012275"/>
                </a:cubicBezTo>
                <a:lnTo>
                  <a:pt x="2396944" y="3996887"/>
                </a:lnTo>
                <a:cubicBezTo>
                  <a:pt x="2386458" y="3997763"/>
                  <a:pt x="2376337" y="3995381"/>
                  <a:pt x="2366580" y="3989746"/>
                </a:cubicBezTo>
                <a:cubicBezTo>
                  <a:pt x="2356822" y="3984108"/>
                  <a:pt x="2347326" y="3978435"/>
                  <a:pt x="2338095" y="3972727"/>
                </a:cubicBezTo>
                <a:cubicBezTo>
                  <a:pt x="2332847" y="3973790"/>
                  <a:pt x="2328710" y="3974169"/>
                  <a:pt x="2325685" y="3973862"/>
                </a:cubicBezTo>
                <a:cubicBezTo>
                  <a:pt x="2322658" y="3973557"/>
                  <a:pt x="2320723" y="3970431"/>
                  <a:pt x="2319878" y="3964487"/>
                </a:cubicBezTo>
                <a:lnTo>
                  <a:pt x="2298996" y="3952327"/>
                </a:lnTo>
                <a:cubicBezTo>
                  <a:pt x="2297321" y="3949479"/>
                  <a:pt x="2294886" y="3947936"/>
                  <a:pt x="2291690" y="3947696"/>
                </a:cubicBezTo>
                <a:cubicBezTo>
                  <a:pt x="2288496" y="3947458"/>
                  <a:pt x="2285748" y="3947561"/>
                  <a:pt x="2283446" y="3948004"/>
                </a:cubicBezTo>
                <a:lnTo>
                  <a:pt x="2267613" y="3941580"/>
                </a:lnTo>
                <a:cubicBezTo>
                  <a:pt x="2265040" y="3932393"/>
                  <a:pt x="2259131" y="3928199"/>
                  <a:pt x="2249882" y="3928997"/>
                </a:cubicBezTo>
                <a:cubicBezTo>
                  <a:pt x="2240634" y="3929796"/>
                  <a:pt x="2235007" y="3927702"/>
                  <a:pt x="2232999" y="3922715"/>
                </a:cubicBezTo>
                <a:lnTo>
                  <a:pt x="2194749" y="3908615"/>
                </a:lnTo>
                <a:cubicBezTo>
                  <a:pt x="2186349" y="3908765"/>
                  <a:pt x="2180843" y="3905585"/>
                  <a:pt x="2178230" y="3899077"/>
                </a:cubicBezTo>
                <a:cubicBezTo>
                  <a:pt x="2175617" y="3892567"/>
                  <a:pt x="2169585" y="3889458"/>
                  <a:pt x="2160135" y="3889750"/>
                </a:cubicBezTo>
                <a:cubicBezTo>
                  <a:pt x="2156403" y="3887178"/>
                  <a:pt x="2152304" y="3885858"/>
                  <a:pt x="2147841" y="3885791"/>
                </a:cubicBezTo>
                <a:cubicBezTo>
                  <a:pt x="2143377" y="3885723"/>
                  <a:pt x="2139490" y="3885978"/>
                  <a:pt x="2136183" y="3886557"/>
                </a:cubicBezTo>
                <a:cubicBezTo>
                  <a:pt x="2129392" y="3877803"/>
                  <a:pt x="2120922" y="3870479"/>
                  <a:pt x="2110773" y="3864582"/>
                </a:cubicBezTo>
                <a:cubicBezTo>
                  <a:pt x="2100624" y="3858685"/>
                  <a:pt x="2090407" y="3854269"/>
                  <a:pt x="2080121" y="3851332"/>
                </a:cubicBezTo>
                <a:cubicBezTo>
                  <a:pt x="2072073" y="3851434"/>
                  <a:pt x="2065340" y="3848420"/>
                  <a:pt x="2059926" y="3842287"/>
                </a:cubicBezTo>
                <a:cubicBezTo>
                  <a:pt x="2054513" y="3836155"/>
                  <a:pt x="2048307" y="3833069"/>
                  <a:pt x="2041307" y="3833031"/>
                </a:cubicBezTo>
                <a:cubicBezTo>
                  <a:pt x="2029580" y="3826991"/>
                  <a:pt x="2017370" y="3820347"/>
                  <a:pt x="2004678" y="3813100"/>
                </a:cubicBezTo>
                <a:cubicBezTo>
                  <a:pt x="1991986" y="3805853"/>
                  <a:pt x="1980231" y="3798614"/>
                  <a:pt x="1969412" y="3791383"/>
                </a:cubicBezTo>
                <a:cubicBezTo>
                  <a:pt x="1967087" y="3784032"/>
                  <a:pt x="1961177" y="3779837"/>
                  <a:pt x="1951681" y="3778798"/>
                </a:cubicBezTo>
                <a:cubicBezTo>
                  <a:pt x="1942186" y="3777759"/>
                  <a:pt x="1936276" y="3773565"/>
                  <a:pt x="1933952" y="3766215"/>
                </a:cubicBezTo>
                <a:cubicBezTo>
                  <a:pt x="1927020" y="3767014"/>
                  <a:pt x="1919526" y="3765616"/>
                  <a:pt x="1911468" y="3762022"/>
                </a:cubicBezTo>
                <a:cubicBezTo>
                  <a:pt x="1903411" y="3758429"/>
                  <a:pt x="1898572" y="3752932"/>
                  <a:pt x="1896954" y="3745531"/>
                </a:cubicBezTo>
                <a:cubicBezTo>
                  <a:pt x="1905099" y="3745149"/>
                  <a:pt x="1912477" y="3747008"/>
                  <a:pt x="1919088" y="3751108"/>
                </a:cubicBezTo>
                <a:cubicBezTo>
                  <a:pt x="1925698" y="3755208"/>
                  <a:pt x="1933076" y="3757066"/>
                  <a:pt x="1941222" y="3756684"/>
                </a:cubicBezTo>
                <a:cubicBezTo>
                  <a:pt x="1942670" y="3762816"/>
                  <a:pt x="1945498" y="3765285"/>
                  <a:pt x="1949704" y="3764096"/>
                </a:cubicBezTo>
                <a:cubicBezTo>
                  <a:pt x="1953908" y="3762906"/>
                  <a:pt x="1956737" y="3765377"/>
                  <a:pt x="1958185" y="3771508"/>
                </a:cubicBezTo>
                <a:cubicBezTo>
                  <a:pt x="1960487" y="3771065"/>
                  <a:pt x="1963236" y="3770963"/>
                  <a:pt x="1966430" y="3771201"/>
                </a:cubicBezTo>
                <a:cubicBezTo>
                  <a:pt x="1969625" y="3771439"/>
                  <a:pt x="1972060" y="3772983"/>
                  <a:pt x="1973735" y="3775832"/>
                </a:cubicBezTo>
                <a:cubicBezTo>
                  <a:pt x="1985380" y="3782908"/>
                  <a:pt x="1997443" y="3789126"/>
                  <a:pt x="2009925" y="3794486"/>
                </a:cubicBezTo>
                <a:cubicBezTo>
                  <a:pt x="2022409" y="3799845"/>
                  <a:pt x="2035238" y="3803820"/>
                  <a:pt x="2048418" y="3806413"/>
                </a:cubicBezTo>
                <a:cubicBezTo>
                  <a:pt x="2057649" y="3803836"/>
                  <a:pt x="2062281" y="3797865"/>
                  <a:pt x="2062313" y="3788506"/>
                </a:cubicBezTo>
                <a:cubicBezTo>
                  <a:pt x="2062347" y="3779145"/>
                  <a:pt x="2065403" y="3773388"/>
                  <a:pt x="2071484" y="3771234"/>
                </a:cubicBezTo>
                <a:cubicBezTo>
                  <a:pt x="2072363" y="3769824"/>
                  <a:pt x="2073190" y="3768020"/>
                  <a:pt x="2073963" y="3765821"/>
                </a:cubicBezTo>
                <a:cubicBezTo>
                  <a:pt x="2074737" y="3763624"/>
                  <a:pt x="2075634" y="3762345"/>
                  <a:pt x="2076654" y="3761985"/>
                </a:cubicBezTo>
                <a:cubicBezTo>
                  <a:pt x="2078696" y="3761933"/>
                  <a:pt x="2080075" y="3762906"/>
                  <a:pt x="2080789" y="3764903"/>
                </a:cubicBezTo>
                <a:cubicBezTo>
                  <a:pt x="2081503" y="3766900"/>
                  <a:pt x="2081902" y="3768540"/>
                  <a:pt x="2081985" y="3769822"/>
                </a:cubicBezTo>
                <a:cubicBezTo>
                  <a:pt x="2085884" y="3769653"/>
                  <a:pt x="2088872" y="3770677"/>
                  <a:pt x="2090952" y="3772892"/>
                </a:cubicBezTo>
                <a:cubicBezTo>
                  <a:pt x="2093032" y="3775107"/>
                  <a:pt x="2096021" y="3776130"/>
                  <a:pt x="2099920" y="3775962"/>
                </a:cubicBezTo>
                <a:cubicBezTo>
                  <a:pt x="2107136" y="3779268"/>
                  <a:pt x="2115120" y="3780332"/>
                  <a:pt x="2123871" y="3779155"/>
                </a:cubicBezTo>
                <a:cubicBezTo>
                  <a:pt x="2126369" y="3779176"/>
                  <a:pt x="2127675" y="3778287"/>
                  <a:pt x="2127790" y="3776489"/>
                </a:cubicBezTo>
                <a:cubicBezTo>
                  <a:pt x="2127511" y="3775413"/>
                  <a:pt x="2126594" y="3774556"/>
                  <a:pt x="2125037" y="3773919"/>
                </a:cubicBezTo>
                <a:cubicBezTo>
                  <a:pt x="2123482" y="3773282"/>
                  <a:pt x="2122111" y="3773021"/>
                  <a:pt x="2120924" y="3773136"/>
                </a:cubicBezTo>
                <a:lnTo>
                  <a:pt x="2120830" y="3766677"/>
                </a:lnTo>
                <a:lnTo>
                  <a:pt x="2120137" y="3766384"/>
                </a:lnTo>
                <a:lnTo>
                  <a:pt x="2113492" y="3765583"/>
                </a:lnTo>
                <a:lnTo>
                  <a:pt x="2107573" y="3761067"/>
                </a:lnTo>
                <a:lnTo>
                  <a:pt x="2101102" y="3758330"/>
                </a:lnTo>
                <a:lnTo>
                  <a:pt x="2098456" y="3756642"/>
                </a:lnTo>
                <a:lnTo>
                  <a:pt x="2072192" y="3748686"/>
                </a:lnTo>
                <a:lnTo>
                  <a:pt x="2051508" y="3737208"/>
                </a:lnTo>
                <a:lnTo>
                  <a:pt x="2045565" y="3736933"/>
                </a:lnTo>
                <a:lnTo>
                  <a:pt x="2044956" y="3733571"/>
                </a:lnTo>
                <a:lnTo>
                  <a:pt x="2042728" y="3732335"/>
                </a:lnTo>
                <a:cubicBezTo>
                  <a:pt x="2040240" y="3730398"/>
                  <a:pt x="2037926" y="3727769"/>
                  <a:pt x="2035786" y="3724447"/>
                </a:cubicBezTo>
                <a:lnTo>
                  <a:pt x="2034924" y="3722318"/>
                </a:lnTo>
                <a:lnTo>
                  <a:pt x="2032802" y="3721543"/>
                </a:lnTo>
                <a:cubicBezTo>
                  <a:pt x="2030636" y="3715374"/>
                  <a:pt x="2024903" y="3712493"/>
                  <a:pt x="2015602" y="3712898"/>
                </a:cubicBezTo>
                <a:cubicBezTo>
                  <a:pt x="2006301" y="3713302"/>
                  <a:pt x="2000496" y="3709896"/>
                  <a:pt x="1998188" y="3702677"/>
                </a:cubicBezTo>
                <a:lnTo>
                  <a:pt x="1978154" y="3696820"/>
                </a:lnTo>
                <a:cubicBezTo>
                  <a:pt x="1970790" y="3687117"/>
                  <a:pt x="1962377" y="3677558"/>
                  <a:pt x="1952912" y="3668139"/>
                </a:cubicBezTo>
                <a:cubicBezTo>
                  <a:pt x="1945029" y="3668487"/>
                  <a:pt x="1938701" y="3666487"/>
                  <a:pt x="1933928" y="3662139"/>
                </a:cubicBezTo>
                <a:cubicBezTo>
                  <a:pt x="1929155" y="3657791"/>
                  <a:pt x="1922828" y="3655792"/>
                  <a:pt x="1914944" y="3656139"/>
                </a:cubicBezTo>
                <a:lnTo>
                  <a:pt x="1900365" y="3643132"/>
                </a:lnTo>
                <a:lnTo>
                  <a:pt x="1880331" y="3637275"/>
                </a:lnTo>
                <a:cubicBezTo>
                  <a:pt x="1876258" y="3637466"/>
                  <a:pt x="1872568" y="3636537"/>
                  <a:pt x="1869263" y="3634486"/>
                </a:cubicBezTo>
                <a:cubicBezTo>
                  <a:pt x="1865958" y="3632437"/>
                  <a:pt x="1862269" y="3631508"/>
                  <a:pt x="1858196" y="3631699"/>
                </a:cubicBezTo>
                <a:lnTo>
                  <a:pt x="1839697" y="3621357"/>
                </a:lnTo>
                <a:cubicBezTo>
                  <a:pt x="1839383" y="3619350"/>
                  <a:pt x="1838780" y="3618185"/>
                  <a:pt x="1837890" y="3617858"/>
                </a:cubicBezTo>
                <a:cubicBezTo>
                  <a:pt x="1837000" y="3617532"/>
                  <a:pt x="1836013" y="3617487"/>
                  <a:pt x="1834932" y="3617722"/>
                </a:cubicBezTo>
                <a:cubicBezTo>
                  <a:pt x="1831772" y="3618413"/>
                  <a:pt x="1829234" y="3618755"/>
                  <a:pt x="1827317" y="3618746"/>
                </a:cubicBezTo>
                <a:cubicBezTo>
                  <a:pt x="1825400" y="3618736"/>
                  <a:pt x="1824155" y="3616766"/>
                  <a:pt x="1823582" y="3612833"/>
                </a:cubicBezTo>
                <a:lnTo>
                  <a:pt x="1819685" y="3606390"/>
                </a:lnTo>
                <a:lnTo>
                  <a:pt x="1792830" y="3594360"/>
                </a:lnTo>
                <a:cubicBezTo>
                  <a:pt x="1783190" y="3589421"/>
                  <a:pt x="1772576" y="3586308"/>
                  <a:pt x="1760991" y="3585022"/>
                </a:cubicBezTo>
                <a:cubicBezTo>
                  <a:pt x="1759905" y="3581889"/>
                  <a:pt x="1758478" y="3579323"/>
                  <a:pt x="1756710" y="3577326"/>
                </a:cubicBezTo>
                <a:cubicBezTo>
                  <a:pt x="1754943" y="3575328"/>
                  <a:pt x="1752154" y="3575035"/>
                  <a:pt x="1748341" y="3576445"/>
                </a:cubicBezTo>
                <a:lnTo>
                  <a:pt x="1742454" y="3578844"/>
                </a:lnTo>
                <a:lnTo>
                  <a:pt x="1727042" y="3569105"/>
                </a:lnTo>
                <a:lnTo>
                  <a:pt x="1707416" y="3577103"/>
                </a:lnTo>
                <a:lnTo>
                  <a:pt x="1691568" y="3560676"/>
                </a:lnTo>
                <a:lnTo>
                  <a:pt x="1668379" y="3565549"/>
                </a:lnTo>
                <a:cubicBezTo>
                  <a:pt x="1660984" y="3559217"/>
                  <a:pt x="1652239" y="3553437"/>
                  <a:pt x="1642146" y="3548206"/>
                </a:cubicBezTo>
                <a:cubicBezTo>
                  <a:pt x="1632051" y="3542974"/>
                  <a:pt x="1622235" y="3538774"/>
                  <a:pt x="1612695" y="3535605"/>
                </a:cubicBezTo>
                <a:cubicBezTo>
                  <a:pt x="1609850" y="3538099"/>
                  <a:pt x="1606236" y="3539763"/>
                  <a:pt x="1601855" y="3540595"/>
                </a:cubicBezTo>
                <a:cubicBezTo>
                  <a:pt x="1597474" y="3541427"/>
                  <a:pt x="1594133" y="3539545"/>
                  <a:pt x="1591832" y="3534953"/>
                </a:cubicBezTo>
                <a:cubicBezTo>
                  <a:pt x="1579016" y="3525730"/>
                  <a:pt x="1562268" y="3517393"/>
                  <a:pt x="1541590" y="3509942"/>
                </a:cubicBezTo>
                <a:cubicBezTo>
                  <a:pt x="1520914" y="3502492"/>
                  <a:pt x="1503204" y="3497408"/>
                  <a:pt x="1488461" y="3494690"/>
                </a:cubicBezTo>
                <a:cubicBezTo>
                  <a:pt x="1484668" y="3488894"/>
                  <a:pt x="1477696" y="3485823"/>
                  <a:pt x="1467543" y="3485479"/>
                </a:cubicBezTo>
                <a:cubicBezTo>
                  <a:pt x="1457391" y="3485135"/>
                  <a:pt x="1450017" y="3481083"/>
                  <a:pt x="1445425" y="3473323"/>
                </a:cubicBezTo>
                <a:lnTo>
                  <a:pt x="1401227" y="3454718"/>
                </a:lnTo>
                <a:cubicBezTo>
                  <a:pt x="1393583" y="3456785"/>
                  <a:pt x="1386555" y="3455453"/>
                  <a:pt x="1380146" y="3450722"/>
                </a:cubicBezTo>
                <a:cubicBezTo>
                  <a:pt x="1373736" y="3445992"/>
                  <a:pt x="1366710" y="3444660"/>
                  <a:pt x="1359065" y="3446727"/>
                </a:cubicBezTo>
                <a:lnTo>
                  <a:pt x="1327442" y="3425285"/>
                </a:lnTo>
                <a:cubicBezTo>
                  <a:pt x="1303534" y="3424062"/>
                  <a:pt x="1281147" y="3418501"/>
                  <a:pt x="1260283" y="3408599"/>
                </a:cubicBezTo>
                <a:cubicBezTo>
                  <a:pt x="1239417" y="3398698"/>
                  <a:pt x="1218285" y="3389194"/>
                  <a:pt x="1196883" y="3380083"/>
                </a:cubicBezTo>
                <a:cubicBezTo>
                  <a:pt x="1192275" y="3372520"/>
                  <a:pt x="1184643" y="3368766"/>
                  <a:pt x="1173985" y="3368818"/>
                </a:cubicBezTo>
                <a:cubicBezTo>
                  <a:pt x="1163325" y="3368871"/>
                  <a:pt x="1155693" y="3365115"/>
                  <a:pt x="1151085" y="3357553"/>
                </a:cubicBezTo>
                <a:lnTo>
                  <a:pt x="1110813" y="3337348"/>
                </a:lnTo>
                <a:cubicBezTo>
                  <a:pt x="1103209" y="3339398"/>
                  <a:pt x="1096100" y="3338099"/>
                  <a:pt x="1089486" y="3333452"/>
                </a:cubicBezTo>
                <a:cubicBezTo>
                  <a:pt x="1082872" y="3328805"/>
                  <a:pt x="1075273" y="3327706"/>
                  <a:pt x="1066687" y="3330155"/>
                </a:cubicBezTo>
                <a:cubicBezTo>
                  <a:pt x="1057551" y="3324582"/>
                  <a:pt x="1047873" y="3319086"/>
                  <a:pt x="1037655" y="3313666"/>
                </a:cubicBezTo>
                <a:cubicBezTo>
                  <a:pt x="1027436" y="3308247"/>
                  <a:pt x="1016978" y="3303641"/>
                  <a:pt x="1006277" y="3299849"/>
                </a:cubicBezTo>
                <a:cubicBezTo>
                  <a:pt x="1004954" y="3296717"/>
                  <a:pt x="1004093" y="3292968"/>
                  <a:pt x="1003697" y="3288600"/>
                </a:cubicBezTo>
                <a:cubicBezTo>
                  <a:pt x="1003299" y="3284232"/>
                  <a:pt x="1004111" y="3280374"/>
                  <a:pt x="1006131" y="3277024"/>
                </a:cubicBezTo>
                <a:lnTo>
                  <a:pt x="1022773" y="3233625"/>
                </a:lnTo>
                <a:cubicBezTo>
                  <a:pt x="1021461" y="3228534"/>
                  <a:pt x="1022412" y="3223379"/>
                  <a:pt x="1025625" y="3218159"/>
                </a:cubicBezTo>
                <a:cubicBezTo>
                  <a:pt x="1028838" y="3212941"/>
                  <a:pt x="1030188" y="3208767"/>
                  <a:pt x="1029676" y="3205638"/>
                </a:cubicBezTo>
                <a:cubicBezTo>
                  <a:pt x="1028688" y="3203800"/>
                  <a:pt x="1026992" y="3202679"/>
                  <a:pt x="1024587" y="3202277"/>
                </a:cubicBezTo>
                <a:cubicBezTo>
                  <a:pt x="1022182" y="3201873"/>
                  <a:pt x="1020195" y="3201444"/>
                  <a:pt x="1018627" y="3200987"/>
                </a:cubicBezTo>
                <a:cubicBezTo>
                  <a:pt x="1014272" y="3195801"/>
                  <a:pt x="1009404" y="3191109"/>
                  <a:pt x="1004023" y="3186913"/>
                </a:cubicBezTo>
                <a:cubicBezTo>
                  <a:pt x="998642" y="3182717"/>
                  <a:pt x="992702" y="3179607"/>
                  <a:pt x="986204" y="3177583"/>
                </a:cubicBezTo>
                <a:cubicBezTo>
                  <a:pt x="982245" y="3179101"/>
                  <a:pt x="978768" y="3178992"/>
                  <a:pt x="975773" y="3177256"/>
                </a:cubicBezTo>
                <a:cubicBezTo>
                  <a:pt x="972776" y="3175522"/>
                  <a:pt x="970463" y="3172651"/>
                  <a:pt x="968830" y="3168644"/>
                </a:cubicBezTo>
                <a:lnTo>
                  <a:pt x="968030" y="3166681"/>
                </a:lnTo>
                <a:cubicBezTo>
                  <a:pt x="959343" y="3166073"/>
                  <a:pt x="951220" y="3165093"/>
                  <a:pt x="943660" y="3163739"/>
                </a:cubicBezTo>
                <a:cubicBezTo>
                  <a:pt x="936099" y="3162386"/>
                  <a:pt x="930410" y="3157552"/>
                  <a:pt x="926594" y="3149239"/>
                </a:cubicBezTo>
                <a:cubicBezTo>
                  <a:pt x="923625" y="3142772"/>
                  <a:pt x="922564" y="3138532"/>
                  <a:pt x="923412" y="3136518"/>
                </a:cubicBezTo>
                <a:cubicBezTo>
                  <a:pt x="924261" y="3134504"/>
                  <a:pt x="928034" y="3132299"/>
                  <a:pt x="934733" y="3129902"/>
                </a:cubicBezTo>
                <a:cubicBezTo>
                  <a:pt x="943528" y="3128082"/>
                  <a:pt x="951690" y="3127521"/>
                  <a:pt x="959222" y="3128218"/>
                </a:cubicBezTo>
                <a:cubicBezTo>
                  <a:pt x="966753" y="3128916"/>
                  <a:pt x="967991" y="3122595"/>
                  <a:pt x="962936" y="3109255"/>
                </a:cubicBezTo>
                <a:lnTo>
                  <a:pt x="976890" y="3076106"/>
                </a:lnTo>
                <a:cubicBezTo>
                  <a:pt x="988758" y="3071651"/>
                  <a:pt x="1000658" y="3068328"/>
                  <a:pt x="1012589" y="3066135"/>
                </a:cubicBezTo>
                <a:cubicBezTo>
                  <a:pt x="1024521" y="3063943"/>
                  <a:pt x="1035930" y="3060819"/>
                  <a:pt x="1046818" y="3056763"/>
                </a:cubicBezTo>
                <a:cubicBezTo>
                  <a:pt x="1044879" y="3051069"/>
                  <a:pt x="1047083" y="3047119"/>
                  <a:pt x="1053431" y="3044915"/>
                </a:cubicBezTo>
                <a:cubicBezTo>
                  <a:pt x="1057472" y="3043363"/>
                  <a:pt x="1062057" y="3042448"/>
                  <a:pt x="1067188" y="3042169"/>
                </a:cubicBezTo>
                <a:cubicBezTo>
                  <a:pt x="1072319" y="3041890"/>
                  <a:pt x="1077304" y="3041956"/>
                  <a:pt x="1082144" y="3042367"/>
                </a:cubicBezTo>
                <a:cubicBezTo>
                  <a:pt x="1089852" y="3039989"/>
                  <a:pt x="1096643" y="3040273"/>
                  <a:pt x="1102516" y="3043219"/>
                </a:cubicBezTo>
                <a:lnTo>
                  <a:pt x="1103201" y="3043300"/>
                </a:lnTo>
                <a:lnTo>
                  <a:pt x="1106391" y="3034981"/>
                </a:lnTo>
                <a:cubicBezTo>
                  <a:pt x="1105079" y="3029890"/>
                  <a:pt x="1106030" y="3024735"/>
                  <a:pt x="1109243" y="3019515"/>
                </a:cubicBezTo>
                <a:cubicBezTo>
                  <a:pt x="1112456" y="3014297"/>
                  <a:pt x="1113806" y="3010123"/>
                  <a:pt x="1113294" y="3006993"/>
                </a:cubicBezTo>
                <a:cubicBezTo>
                  <a:pt x="1112306" y="3005155"/>
                  <a:pt x="1110610" y="3004035"/>
                  <a:pt x="1108205" y="3003632"/>
                </a:cubicBezTo>
                <a:cubicBezTo>
                  <a:pt x="1105800" y="3003229"/>
                  <a:pt x="1103813" y="3002800"/>
                  <a:pt x="1102245" y="3002342"/>
                </a:cubicBezTo>
                <a:cubicBezTo>
                  <a:pt x="1097890" y="2997156"/>
                  <a:pt x="1093022" y="2992464"/>
                  <a:pt x="1087641" y="2988269"/>
                </a:cubicBezTo>
                <a:cubicBezTo>
                  <a:pt x="1082260" y="2984073"/>
                  <a:pt x="1076320" y="2980963"/>
                  <a:pt x="1069822" y="2978939"/>
                </a:cubicBezTo>
                <a:cubicBezTo>
                  <a:pt x="1065863" y="2980457"/>
                  <a:pt x="1062386" y="2980348"/>
                  <a:pt x="1059391" y="2978612"/>
                </a:cubicBezTo>
                <a:cubicBezTo>
                  <a:pt x="1056394" y="2976878"/>
                  <a:pt x="1054081" y="2974006"/>
                  <a:pt x="1052448" y="2969999"/>
                </a:cubicBezTo>
                <a:lnTo>
                  <a:pt x="1051648" y="2968037"/>
                </a:lnTo>
                <a:cubicBezTo>
                  <a:pt x="1042961" y="2967428"/>
                  <a:pt x="1034838" y="2966448"/>
                  <a:pt x="1027278" y="2965094"/>
                </a:cubicBezTo>
                <a:cubicBezTo>
                  <a:pt x="1019717" y="2963742"/>
                  <a:pt x="1014028" y="2958908"/>
                  <a:pt x="1010212" y="2950595"/>
                </a:cubicBezTo>
                <a:cubicBezTo>
                  <a:pt x="1007243" y="2944128"/>
                  <a:pt x="1006182" y="2939888"/>
                  <a:pt x="1007030" y="2937874"/>
                </a:cubicBezTo>
                <a:cubicBezTo>
                  <a:pt x="1007879" y="2935860"/>
                  <a:pt x="1011652" y="2933654"/>
                  <a:pt x="1018351" y="2931258"/>
                </a:cubicBezTo>
                <a:cubicBezTo>
                  <a:pt x="1027146" y="2929438"/>
                  <a:pt x="1035308" y="2928877"/>
                  <a:pt x="1042840" y="2929574"/>
                </a:cubicBezTo>
                <a:cubicBezTo>
                  <a:pt x="1050371" y="2930272"/>
                  <a:pt x="1051609" y="2923951"/>
                  <a:pt x="1046554" y="2910610"/>
                </a:cubicBezTo>
                <a:lnTo>
                  <a:pt x="1049768" y="2902973"/>
                </a:lnTo>
                <a:lnTo>
                  <a:pt x="1047709" y="2901961"/>
                </a:lnTo>
                <a:lnTo>
                  <a:pt x="1007436" y="2881756"/>
                </a:lnTo>
                <a:cubicBezTo>
                  <a:pt x="999832" y="2883806"/>
                  <a:pt x="992723" y="2882507"/>
                  <a:pt x="986110" y="2877860"/>
                </a:cubicBezTo>
                <a:cubicBezTo>
                  <a:pt x="979496" y="2873212"/>
                  <a:pt x="971896" y="2872114"/>
                  <a:pt x="963311" y="2874563"/>
                </a:cubicBezTo>
                <a:cubicBezTo>
                  <a:pt x="954174" y="2868990"/>
                  <a:pt x="944496" y="2863494"/>
                  <a:pt x="934279" y="2858074"/>
                </a:cubicBezTo>
                <a:cubicBezTo>
                  <a:pt x="924060" y="2852655"/>
                  <a:pt x="913601" y="2848049"/>
                  <a:pt x="902901" y="2844257"/>
                </a:cubicBezTo>
                <a:cubicBezTo>
                  <a:pt x="901577" y="2841125"/>
                  <a:pt x="900717" y="2837375"/>
                  <a:pt x="900320" y="2833008"/>
                </a:cubicBezTo>
                <a:cubicBezTo>
                  <a:pt x="899922" y="2828640"/>
                  <a:pt x="900734" y="2824782"/>
                  <a:pt x="902754" y="2821432"/>
                </a:cubicBezTo>
                <a:lnTo>
                  <a:pt x="919397" y="2778033"/>
                </a:lnTo>
                <a:cubicBezTo>
                  <a:pt x="918085" y="2772942"/>
                  <a:pt x="919036" y="2767787"/>
                  <a:pt x="922248" y="2762567"/>
                </a:cubicBezTo>
                <a:cubicBezTo>
                  <a:pt x="925461" y="2757349"/>
                  <a:pt x="926811" y="2753175"/>
                  <a:pt x="926299" y="2750046"/>
                </a:cubicBezTo>
                <a:cubicBezTo>
                  <a:pt x="925312" y="2748207"/>
                  <a:pt x="923615" y="2747087"/>
                  <a:pt x="921211" y="2746684"/>
                </a:cubicBezTo>
                <a:cubicBezTo>
                  <a:pt x="918806" y="2746281"/>
                  <a:pt x="916819" y="2745852"/>
                  <a:pt x="915250" y="2745394"/>
                </a:cubicBezTo>
                <a:cubicBezTo>
                  <a:pt x="910895" y="2740209"/>
                  <a:pt x="906027" y="2735517"/>
                  <a:pt x="900646" y="2731321"/>
                </a:cubicBezTo>
                <a:cubicBezTo>
                  <a:pt x="895266" y="2727125"/>
                  <a:pt x="889326" y="2724015"/>
                  <a:pt x="882828" y="2721991"/>
                </a:cubicBezTo>
                <a:cubicBezTo>
                  <a:pt x="878869" y="2723509"/>
                  <a:pt x="875392" y="2723400"/>
                  <a:pt x="872396" y="2721664"/>
                </a:cubicBezTo>
                <a:cubicBezTo>
                  <a:pt x="869400" y="2719930"/>
                  <a:pt x="867086" y="2717058"/>
                  <a:pt x="865453" y="2713051"/>
                </a:cubicBezTo>
                <a:lnTo>
                  <a:pt x="864654" y="2711089"/>
                </a:lnTo>
                <a:cubicBezTo>
                  <a:pt x="855967" y="2710480"/>
                  <a:pt x="847843" y="2709501"/>
                  <a:pt x="840283" y="2708146"/>
                </a:cubicBezTo>
                <a:cubicBezTo>
                  <a:pt x="832723" y="2706794"/>
                  <a:pt x="827034" y="2701960"/>
                  <a:pt x="823217" y="2693647"/>
                </a:cubicBezTo>
                <a:cubicBezTo>
                  <a:pt x="820248" y="2687180"/>
                  <a:pt x="819188" y="2682940"/>
                  <a:pt x="820035" y="2680926"/>
                </a:cubicBezTo>
                <a:cubicBezTo>
                  <a:pt x="820884" y="2678912"/>
                  <a:pt x="824658" y="2676706"/>
                  <a:pt x="831357" y="2674310"/>
                </a:cubicBezTo>
                <a:cubicBezTo>
                  <a:pt x="840151" y="2672490"/>
                  <a:pt x="848313" y="2671929"/>
                  <a:pt x="855845" y="2672626"/>
                </a:cubicBezTo>
                <a:cubicBezTo>
                  <a:pt x="863376" y="2673324"/>
                  <a:pt x="864614" y="2667003"/>
                  <a:pt x="859559" y="2653662"/>
                </a:cubicBezTo>
                <a:lnTo>
                  <a:pt x="868873" y="2631537"/>
                </a:lnTo>
                <a:lnTo>
                  <a:pt x="863360" y="2630493"/>
                </a:lnTo>
                <a:cubicBezTo>
                  <a:pt x="856950" y="2625762"/>
                  <a:pt x="849924" y="2624430"/>
                  <a:pt x="842279" y="2626498"/>
                </a:cubicBezTo>
                <a:lnTo>
                  <a:pt x="810656" y="2605056"/>
                </a:lnTo>
                <a:cubicBezTo>
                  <a:pt x="786748" y="2603832"/>
                  <a:pt x="764361" y="2598271"/>
                  <a:pt x="743497" y="2588369"/>
                </a:cubicBezTo>
                <a:cubicBezTo>
                  <a:pt x="722632" y="2578468"/>
                  <a:pt x="701499" y="2568965"/>
                  <a:pt x="680097" y="2559854"/>
                </a:cubicBezTo>
                <a:cubicBezTo>
                  <a:pt x="675489" y="2552290"/>
                  <a:pt x="667857" y="2548536"/>
                  <a:pt x="657199" y="2548588"/>
                </a:cubicBezTo>
                <a:cubicBezTo>
                  <a:pt x="646540" y="2548642"/>
                  <a:pt x="638907" y="2544886"/>
                  <a:pt x="634299" y="2537323"/>
                </a:cubicBezTo>
                <a:lnTo>
                  <a:pt x="594027" y="2517118"/>
                </a:lnTo>
                <a:cubicBezTo>
                  <a:pt x="586423" y="2519168"/>
                  <a:pt x="579314" y="2517869"/>
                  <a:pt x="572700" y="2513222"/>
                </a:cubicBezTo>
                <a:cubicBezTo>
                  <a:pt x="566086" y="2508575"/>
                  <a:pt x="558487" y="2507476"/>
                  <a:pt x="549902" y="2509926"/>
                </a:cubicBezTo>
                <a:cubicBezTo>
                  <a:pt x="540765" y="2504352"/>
                  <a:pt x="531087" y="2498856"/>
                  <a:pt x="520869" y="2493437"/>
                </a:cubicBezTo>
                <a:cubicBezTo>
                  <a:pt x="510650" y="2488017"/>
                  <a:pt x="500192" y="2483412"/>
                  <a:pt x="489492" y="2479619"/>
                </a:cubicBezTo>
                <a:cubicBezTo>
                  <a:pt x="488168" y="2476487"/>
                  <a:pt x="487307" y="2472738"/>
                  <a:pt x="486911" y="2468370"/>
                </a:cubicBezTo>
                <a:cubicBezTo>
                  <a:pt x="486513" y="2464003"/>
                  <a:pt x="487325" y="2460144"/>
                  <a:pt x="489345" y="2456794"/>
                </a:cubicBezTo>
                <a:lnTo>
                  <a:pt x="505987" y="2413395"/>
                </a:lnTo>
                <a:cubicBezTo>
                  <a:pt x="504675" y="2408304"/>
                  <a:pt x="505626" y="2403149"/>
                  <a:pt x="508839" y="2397930"/>
                </a:cubicBezTo>
                <a:cubicBezTo>
                  <a:pt x="512052" y="2392711"/>
                  <a:pt x="513402" y="2388537"/>
                  <a:pt x="512890" y="2385408"/>
                </a:cubicBezTo>
                <a:cubicBezTo>
                  <a:pt x="511902" y="2383570"/>
                  <a:pt x="510206" y="2382449"/>
                  <a:pt x="507801" y="2382047"/>
                </a:cubicBezTo>
                <a:cubicBezTo>
                  <a:pt x="505396" y="2381644"/>
                  <a:pt x="503409" y="2381215"/>
                  <a:pt x="501841" y="2380757"/>
                </a:cubicBezTo>
                <a:cubicBezTo>
                  <a:pt x="497485" y="2375571"/>
                  <a:pt x="492618" y="2370880"/>
                  <a:pt x="487237" y="2366683"/>
                </a:cubicBezTo>
                <a:cubicBezTo>
                  <a:pt x="481857" y="2362488"/>
                  <a:pt x="475916" y="2359377"/>
                  <a:pt x="469418" y="2357353"/>
                </a:cubicBezTo>
                <a:cubicBezTo>
                  <a:pt x="465460" y="2358872"/>
                  <a:pt x="461982" y="2358762"/>
                  <a:pt x="458986" y="2357026"/>
                </a:cubicBezTo>
                <a:cubicBezTo>
                  <a:pt x="455990" y="2355292"/>
                  <a:pt x="453677" y="2352421"/>
                  <a:pt x="452044" y="2348414"/>
                </a:cubicBezTo>
                <a:lnTo>
                  <a:pt x="451244" y="2346451"/>
                </a:lnTo>
                <a:cubicBezTo>
                  <a:pt x="442557" y="2345843"/>
                  <a:pt x="434434" y="2344863"/>
                  <a:pt x="426874" y="2343509"/>
                </a:cubicBezTo>
                <a:cubicBezTo>
                  <a:pt x="419313" y="2342156"/>
                  <a:pt x="413624" y="2337322"/>
                  <a:pt x="409808" y="2329009"/>
                </a:cubicBezTo>
                <a:cubicBezTo>
                  <a:pt x="406839" y="2322542"/>
                  <a:pt x="405778" y="2318302"/>
                  <a:pt x="406626" y="2316289"/>
                </a:cubicBezTo>
                <a:cubicBezTo>
                  <a:pt x="407475" y="2314274"/>
                  <a:pt x="411248" y="2312069"/>
                  <a:pt x="417947" y="2309672"/>
                </a:cubicBezTo>
                <a:cubicBezTo>
                  <a:pt x="426742" y="2307852"/>
                  <a:pt x="434904" y="2307291"/>
                  <a:pt x="442436" y="2307989"/>
                </a:cubicBezTo>
                <a:cubicBezTo>
                  <a:pt x="449967" y="2308686"/>
                  <a:pt x="451205" y="2302365"/>
                  <a:pt x="446150" y="2289026"/>
                </a:cubicBezTo>
                <a:lnTo>
                  <a:pt x="460104" y="2255877"/>
                </a:lnTo>
                <a:cubicBezTo>
                  <a:pt x="471972" y="2251421"/>
                  <a:pt x="483872" y="2248098"/>
                  <a:pt x="495803" y="2245905"/>
                </a:cubicBezTo>
                <a:cubicBezTo>
                  <a:pt x="507735" y="2243713"/>
                  <a:pt x="519144" y="2240589"/>
                  <a:pt x="530032" y="2236534"/>
                </a:cubicBezTo>
                <a:cubicBezTo>
                  <a:pt x="528093" y="2230840"/>
                  <a:pt x="530297" y="2226890"/>
                  <a:pt x="536645" y="2224685"/>
                </a:cubicBezTo>
                <a:cubicBezTo>
                  <a:pt x="540686" y="2223133"/>
                  <a:pt x="545271" y="2222218"/>
                  <a:pt x="550403" y="2221940"/>
                </a:cubicBezTo>
                <a:cubicBezTo>
                  <a:pt x="555534" y="2221660"/>
                  <a:pt x="560518" y="2221726"/>
                  <a:pt x="565358" y="2222138"/>
                </a:cubicBezTo>
                <a:cubicBezTo>
                  <a:pt x="573066" y="2219759"/>
                  <a:pt x="579857" y="2220043"/>
                  <a:pt x="585730" y="2222990"/>
                </a:cubicBezTo>
                <a:lnTo>
                  <a:pt x="586415" y="2223070"/>
                </a:lnTo>
                <a:lnTo>
                  <a:pt x="589606" y="2214751"/>
                </a:lnTo>
                <a:cubicBezTo>
                  <a:pt x="588293" y="2209660"/>
                  <a:pt x="589244" y="2204506"/>
                  <a:pt x="592457" y="2199285"/>
                </a:cubicBezTo>
                <a:cubicBezTo>
                  <a:pt x="595670" y="2194067"/>
                  <a:pt x="597020" y="2189893"/>
                  <a:pt x="596508" y="2186764"/>
                </a:cubicBezTo>
                <a:cubicBezTo>
                  <a:pt x="595520" y="2184925"/>
                  <a:pt x="593824" y="2183805"/>
                  <a:pt x="591420" y="2183403"/>
                </a:cubicBezTo>
                <a:cubicBezTo>
                  <a:pt x="589014" y="2182999"/>
                  <a:pt x="587028" y="2182570"/>
                  <a:pt x="585459" y="2182112"/>
                </a:cubicBezTo>
                <a:cubicBezTo>
                  <a:pt x="581104" y="2176927"/>
                  <a:pt x="576236" y="2172235"/>
                  <a:pt x="570855" y="2168039"/>
                </a:cubicBezTo>
                <a:cubicBezTo>
                  <a:pt x="565475" y="2163844"/>
                  <a:pt x="559535" y="2160733"/>
                  <a:pt x="553036" y="2158709"/>
                </a:cubicBezTo>
                <a:cubicBezTo>
                  <a:pt x="549077" y="2160227"/>
                  <a:pt x="545600" y="2160118"/>
                  <a:pt x="542604" y="2158382"/>
                </a:cubicBezTo>
                <a:cubicBezTo>
                  <a:pt x="539608" y="2156648"/>
                  <a:pt x="537295" y="2153776"/>
                  <a:pt x="535662" y="2149769"/>
                </a:cubicBezTo>
                <a:lnTo>
                  <a:pt x="534862" y="2147807"/>
                </a:lnTo>
                <a:cubicBezTo>
                  <a:pt x="526175" y="2147198"/>
                  <a:pt x="518052" y="2146219"/>
                  <a:pt x="510492" y="2144865"/>
                </a:cubicBezTo>
                <a:cubicBezTo>
                  <a:pt x="502931" y="2143512"/>
                  <a:pt x="497242" y="2138678"/>
                  <a:pt x="493426" y="2130365"/>
                </a:cubicBezTo>
                <a:cubicBezTo>
                  <a:pt x="490457" y="2123898"/>
                  <a:pt x="489396" y="2119658"/>
                  <a:pt x="490244" y="2117644"/>
                </a:cubicBezTo>
                <a:cubicBezTo>
                  <a:pt x="491093" y="2115630"/>
                  <a:pt x="494866" y="2113424"/>
                  <a:pt x="501565" y="2111028"/>
                </a:cubicBezTo>
                <a:cubicBezTo>
                  <a:pt x="510360" y="2109208"/>
                  <a:pt x="518522" y="2108647"/>
                  <a:pt x="526054" y="2109344"/>
                </a:cubicBezTo>
                <a:cubicBezTo>
                  <a:pt x="533585" y="2110042"/>
                  <a:pt x="534823" y="2103721"/>
                  <a:pt x="529768" y="2090380"/>
                </a:cubicBezTo>
                <a:lnTo>
                  <a:pt x="532983" y="2082744"/>
                </a:lnTo>
                <a:lnTo>
                  <a:pt x="530923" y="2081732"/>
                </a:lnTo>
                <a:lnTo>
                  <a:pt x="490650" y="2061527"/>
                </a:lnTo>
                <a:cubicBezTo>
                  <a:pt x="483047" y="2063576"/>
                  <a:pt x="475938" y="2062277"/>
                  <a:pt x="469324" y="2057630"/>
                </a:cubicBezTo>
                <a:cubicBezTo>
                  <a:pt x="462710" y="2052983"/>
                  <a:pt x="455111" y="2051884"/>
                  <a:pt x="446525" y="2054333"/>
                </a:cubicBezTo>
                <a:cubicBezTo>
                  <a:pt x="437388" y="2048760"/>
                  <a:pt x="427710" y="2043264"/>
                  <a:pt x="417493" y="2037845"/>
                </a:cubicBezTo>
                <a:cubicBezTo>
                  <a:pt x="407274" y="2032425"/>
                  <a:pt x="396815" y="2027819"/>
                  <a:pt x="386115" y="2024027"/>
                </a:cubicBezTo>
                <a:cubicBezTo>
                  <a:pt x="384791" y="2020895"/>
                  <a:pt x="383931" y="2017146"/>
                  <a:pt x="383534" y="2012779"/>
                </a:cubicBezTo>
                <a:cubicBezTo>
                  <a:pt x="383136" y="2008410"/>
                  <a:pt x="383948" y="2004552"/>
                  <a:pt x="385968" y="2001202"/>
                </a:cubicBezTo>
                <a:lnTo>
                  <a:pt x="402611" y="1957803"/>
                </a:lnTo>
                <a:cubicBezTo>
                  <a:pt x="401299" y="1952712"/>
                  <a:pt x="402249" y="1947557"/>
                  <a:pt x="405462" y="1942337"/>
                </a:cubicBezTo>
                <a:cubicBezTo>
                  <a:pt x="408676" y="1937119"/>
                  <a:pt x="410025" y="1932945"/>
                  <a:pt x="409513" y="1929816"/>
                </a:cubicBezTo>
                <a:cubicBezTo>
                  <a:pt x="408526" y="1927978"/>
                  <a:pt x="406830" y="1926858"/>
                  <a:pt x="404425" y="1926455"/>
                </a:cubicBezTo>
                <a:cubicBezTo>
                  <a:pt x="402020" y="1926051"/>
                  <a:pt x="400033" y="1925623"/>
                  <a:pt x="398464" y="1925166"/>
                </a:cubicBezTo>
                <a:cubicBezTo>
                  <a:pt x="394110" y="1919980"/>
                  <a:pt x="389242" y="1915288"/>
                  <a:pt x="383860" y="1911091"/>
                </a:cubicBezTo>
                <a:cubicBezTo>
                  <a:pt x="378480" y="1906895"/>
                  <a:pt x="372540" y="1903786"/>
                  <a:pt x="366042" y="1901762"/>
                </a:cubicBezTo>
                <a:cubicBezTo>
                  <a:pt x="362083" y="1903279"/>
                  <a:pt x="358606" y="1903171"/>
                  <a:pt x="355610" y="1901435"/>
                </a:cubicBezTo>
                <a:cubicBezTo>
                  <a:pt x="352614" y="1899700"/>
                  <a:pt x="350301" y="1896829"/>
                  <a:pt x="348667" y="1892822"/>
                </a:cubicBezTo>
                <a:lnTo>
                  <a:pt x="347868" y="1890860"/>
                </a:lnTo>
                <a:cubicBezTo>
                  <a:pt x="339181" y="1890251"/>
                  <a:pt x="331057" y="1889271"/>
                  <a:pt x="323497" y="1887917"/>
                </a:cubicBezTo>
                <a:cubicBezTo>
                  <a:pt x="315937" y="1886564"/>
                  <a:pt x="310248" y="1881730"/>
                  <a:pt x="306431" y="1873417"/>
                </a:cubicBezTo>
                <a:cubicBezTo>
                  <a:pt x="303463" y="1866951"/>
                  <a:pt x="302402" y="1862710"/>
                  <a:pt x="303250" y="1860697"/>
                </a:cubicBezTo>
                <a:cubicBezTo>
                  <a:pt x="304098" y="1858682"/>
                  <a:pt x="307872" y="1856477"/>
                  <a:pt x="314571" y="1854080"/>
                </a:cubicBezTo>
                <a:cubicBezTo>
                  <a:pt x="323365" y="1852260"/>
                  <a:pt x="331527" y="1851699"/>
                  <a:pt x="339059" y="1852397"/>
                </a:cubicBezTo>
                <a:cubicBezTo>
                  <a:pt x="346591" y="1853095"/>
                  <a:pt x="347829" y="1846773"/>
                  <a:pt x="342773" y="1833433"/>
                </a:cubicBezTo>
                <a:lnTo>
                  <a:pt x="356727" y="1800284"/>
                </a:lnTo>
                <a:lnTo>
                  <a:pt x="361005" y="1799090"/>
                </a:lnTo>
                <a:lnTo>
                  <a:pt x="337154" y="1793165"/>
                </a:lnTo>
                <a:cubicBezTo>
                  <a:pt x="316289" y="1783263"/>
                  <a:pt x="295156" y="1773759"/>
                  <a:pt x="273755" y="1764649"/>
                </a:cubicBezTo>
                <a:cubicBezTo>
                  <a:pt x="269147" y="1757085"/>
                  <a:pt x="261514" y="1753330"/>
                  <a:pt x="250856" y="1753382"/>
                </a:cubicBezTo>
                <a:cubicBezTo>
                  <a:pt x="240197" y="1753436"/>
                  <a:pt x="232564" y="1749680"/>
                  <a:pt x="227957" y="1742117"/>
                </a:cubicBezTo>
                <a:lnTo>
                  <a:pt x="187684" y="1721913"/>
                </a:lnTo>
                <a:cubicBezTo>
                  <a:pt x="180081" y="1723964"/>
                  <a:pt x="172971" y="1722663"/>
                  <a:pt x="166357" y="1718017"/>
                </a:cubicBezTo>
                <a:cubicBezTo>
                  <a:pt x="159744" y="1713370"/>
                  <a:pt x="152145" y="1712272"/>
                  <a:pt x="143559" y="1714721"/>
                </a:cubicBezTo>
                <a:cubicBezTo>
                  <a:pt x="134422" y="1709147"/>
                  <a:pt x="124744" y="1703651"/>
                  <a:pt x="114527" y="1698232"/>
                </a:cubicBezTo>
                <a:cubicBezTo>
                  <a:pt x="104307" y="1692811"/>
                  <a:pt x="93849" y="1688206"/>
                  <a:pt x="83149" y="1684414"/>
                </a:cubicBezTo>
                <a:cubicBezTo>
                  <a:pt x="81825" y="1681282"/>
                  <a:pt x="80964" y="1677533"/>
                  <a:pt x="80568" y="1673166"/>
                </a:cubicBezTo>
                <a:cubicBezTo>
                  <a:pt x="80170" y="1668797"/>
                  <a:pt x="80982" y="1664939"/>
                  <a:pt x="83002" y="1661589"/>
                </a:cubicBezTo>
                <a:lnTo>
                  <a:pt x="99645" y="1618189"/>
                </a:lnTo>
                <a:cubicBezTo>
                  <a:pt x="98332" y="1613098"/>
                  <a:pt x="99283" y="1607944"/>
                  <a:pt x="102496" y="1602725"/>
                </a:cubicBezTo>
                <a:cubicBezTo>
                  <a:pt x="105709" y="1597506"/>
                  <a:pt x="107059" y="1593332"/>
                  <a:pt x="106547" y="1590203"/>
                </a:cubicBezTo>
                <a:cubicBezTo>
                  <a:pt x="105559" y="1588364"/>
                  <a:pt x="103863" y="1587243"/>
                  <a:pt x="101458" y="1586841"/>
                </a:cubicBezTo>
                <a:cubicBezTo>
                  <a:pt x="99054" y="1586439"/>
                  <a:pt x="97067" y="1586010"/>
                  <a:pt x="95498" y="1585552"/>
                </a:cubicBezTo>
                <a:cubicBezTo>
                  <a:pt x="91143" y="1580365"/>
                  <a:pt x="86275" y="1575673"/>
                  <a:pt x="80894" y="1571478"/>
                </a:cubicBezTo>
                <a:cubicBezTo>
                  <a:pt x="75514" y="1567283"/>
                  <a:pt x="69574" y="1564171"/>
                  <a:pt x="63075" y="1562147"/>
                </a:cubicBezTo>
                <a:cubicBezTo>
                  <a:pt x="59116" y="1563665"/>
                  <a:pt x="55639" y="1563557"/>
                  <a:pt x="52644" y="1561821"/>
                </a:cubicBezTo>
                <a:cubicBezTo>
                  <a:pt x="49648" y="1560087"/>
                  <a:pt x="47334" y="1557216"/>
                  <a:pt x="45701" y="1553208"/>
                </a:cubicBezTo>
                <a:lnTo>
                  <a:pt x="44901" y="1551246"/>
                </a:lnTo>
                <a:cubicBezTo>
                  <a:pt x="36215" y="1550638"/>
                  <a:pt x="28091" y="1549658"/>
                  <a:pt x="20531" y="1548304"/>
                </a:cubicBezTo>
                <a:cubicBezTo>
                  <a:pt x="12970" y="1546950"/>
                  <a:pt x="7282" y="1542118"/>
                  <a:pt x="3465" y="1533804"/>
                </a:cubicBezTo>
                <a:cubicBezTo>
                  <a:pt x="496" y="1527337"/>
                  <a:pt x="-564" y="1523097"/>
                  <a:pt x="283" y="1521082"/>
                </a:cubicBezTo>
                <a:cubicBezTo>
                  <a:pt x="1132" y="1519068"/>
                  <a:pt x="4906" y="1516863"/>
                  <a:pt x="11605" y="1514467"/>
                </a:cubicBezTo>
                <a:cubicBezTo>
                  <a:pt x="20399" y="1512647"/>
                  <a:pt x="28561" y="1512086"/>
                  <a:pt x="36093" y="1512783"/>
                </a:cubicBezTo>
                <a:cubicBezTo>
                  <a:pt x="43624" y="1513480"/>
                  <a:pt x="44862" y="1507159"/>
                  <a:pt x="39807" y="1493819"/>
                </a:cubicBezTo>
                <a:lnTo>
                  <a:pt x="53761" y="1460671"/>
                </a:lnTo>
                <a:cubicBezTo>
                  <a:pt x="65629" y="1456215"/>
                  <a:pt x="77529" y="1452892"/>
                  <a:pt x="89461" y="1450699"/>
                </a:cubicBezTo>
                <a:cubicBezTo>
                  <a:pt x="101393" y="1448507"/>
                  <a:pt x="112802" y="1445384"/>
                  <a:pt x="123689" y="1441329"/>
                </a:cubicBezTo>
                <a:cubicBezTo>
                  <a:pt x="121750" y="1435634"/>
                  <a:pt x="123954" y="1431685"/>
                  <a:pt x="130302" y="1429479"/>
                </a:cubicBezTo>
                <a:cubicBezTo>
                  <a:pt x="134343" y="1427928"/>
                  <a:pt x="138929" y="1427013"/>
                  <a:pt x="144060" y="1426733"/>
                </a:cubicBezTo>
                <a:cubicBezTo>
                  <a:pt x="149191" y="1426454"/>
                  <a:pt x="154175" y="1426520"/>
                  <a:pt x="159016" y="1426933"/>
                </a:cubicBezTo>
                <a:cubicBezTo>
                  <a:pt x="166724" y="1424553"/>
                  <a:pt x="173514" y="1424838"/>
                  <a:pt x="179387" y="1427784"/>
                </a:cubicBezTo>
                <a:cubicBezTo>
                  <a:pt x="185260" y="1430730"/>
                  <a:pt x="191070" y="1431414"/>
                  <a:pt x="196815" y="1429836"/>
                </a:cubicBezTo>
                <a:lnTo>
                  <a:pt x="217679" y="1430489"/>
                </a:lnTo>
                <a:lnTo>
                  <a:pt x="226766" y="1435940"/>
                </a:lnTo>
                <a:lnTo>
                  <a:pt x="253952" y="1440881"/>
                </a:lnTo>
                <a:cubicBezTo>
                  <a:pt x="253914" y="1437510"/>
                  <a:pt x="255208" y="1434600"/>
                  <a:pt x="257831" y="1432147"/>
                </a:cubicBezTo>
                <a:cubicBezTo>
                  <a:pt x="260456" y="1429695"/>
                  <a:pt x="263330" y="1427858"/>
                  <a:pt x="266454" y="1426632"/>
                </a:cubicBezTo>
                <a:lnTo>
                  <a:pt x="259618" y="1404242"/>
                </a:lnTo>
                <a:lnTo>
                  <a:pt x="271394" y="1399443"/>
                </a:lnTo>
                <a:cubicBezTo>
                  <a:pt x="277476" y="1396585"/>
                  <a:pt x="281814" y="1397869"/>
                  <a:pt x="284407" y="1403295"/>
                </a:cubicBezTo>
                <a:cubicBezTo>
                  <a:pt x="299890" y="1398702"/>
                  <a:pt x="314720" y="1399525"/>
                  <a:pt x="328895" y="1405764"/>
                </a:cubicBezTo>
                <a:cubicBezTo>
                  <a:pt x="343070" y="1412002"/>
                  <a:pt x="357899" y="1412824"/>
                  <a:pt x="373383" y="1408231"/>
                </a:cubicBezTo>
                <a:cubicBezTo>
                  <a:pt x="376478" y="1414072"/>
                  <a:pt x="382591" y="1418542"/>
                  <a:pt x="391720" y="1421640"/>
                </a:cubicBezTo>
                <a:cubicBezTo>
                  <a:pt x="400849" y="1424738"/>
                  <a:pt x="408816" y="1426737"/>
                  <a:pt x="415618" y="1427636"/>
                </a:cubicBezTo>
                <a:lnTo>
                  <a:pt x="424705" y="1433086"/>
                </a:lnTo>
                <a:cubicBezTo>
                  <a:pt x="429665" y="1430635"/>
                  <a:pt x="434264" y="1429048"/>
                  <a:pt x="438497" y="1428324"/>
                </a:cubicBezTo>
                <a:cubicBezTo>
                  <a:pt x="442732" y="1427599"/>
                  <a:pt x="446277" y="1430446"/>
                  <a:pt x="449129" y="1436864"/>
                </a:cubicBezTo>
                <a:lnTo>
                  <a:pt x="450729" y="1440789"/>
                </a:lnTo>
                <a:cubicBezTo>
                  <a:pt x="458466" y="1439067"/>
                  <a:pt x="466108" y="1441674"/>
                  <a:pt x="473655" y="1448611"/>
                </a:cubicBezTo>
                <a:cubicBezTo>
                  <a:pt x="481202" y="1455548"/>
                  <a:pt x="489334" y="1457954"/>
                  <a:pt x="498053" y="1455833"/>
                </a:cubicBezTo>
                <a:lnTo>
                  <a:pt x="512302" y="1468334"/>
                </a:lnTo>
                <a:cubicBezTo>
                  <a:pt x="524574" y="1465573"/>
                  <a:pt x="543990" y="1468056"/>
                  <a:pt x="570547" y="1475780"/>
                </a:cubicBezTo>
                <a:cubicBezTo>
                  <a:pt x="597105" y="1483502"/>
                  <a:pt x="616047" y="1489038"/>
                  <a:pt x="627376" y="1492384"/>
                </a:cubicBezTo>
                <a:cubicBezTo>
                  <a:pt x="630388" y="1498021"/>
                  <a:pt x="636068" y="1501429"/>
                  <a:pt x="644413" y="1502604"/>
                </a:cubicBezTo>
                <a:cubicBezTo>
                  <a:pt x="652760" y="1503781"/>
                  <a:pt x="660092" y="1504224"/>
                  <a:pt x="666411" y="1503938"/>
                </a:cubicBezTo>
                <a:cubicBezTo>
                  <a:pt x="670155" y="1509612"/>
                  <a:pt x="676827" y="1511948"/>
                  <a:pt x="686430" y="1510943"/>
                </a:cubicBezTo>
                <a:cubicBezTo>
                  <a:pt x="696033" y="1509938"/>
                  <a:pt x="702905" y="1512763"/>
                  <a:pt x="707048" y="1519418"/>
                </a:cubicBezTo>
                <a:cubicBezTo>
                  <a:pt x="709127" y="1518668"/>
                  <a:pt x="711258" y="1518752"/>
                  <a:pt x="713445" y="1519672"/>
                </a:cubicBezTo>
                <a:cubicBezTo>
                  <a:pt x="715632" y="1520593"/>
                  <a:pt x="717183" y="1522058"/>
                  <a:pt x="718097" y="1524069"/>
                </a:cubicBezTo>
                <a:lnTo>
                  <a:pt x="719334" y="1532719"/>
                </a:lnTo>
                <a:cubicBezTo>
                  <a:pt x="715623" y="1529464"/>
                  <a:pt x="711377" y="1526998"/>
                  <a:pt x="706594" y="1525324"/>
                </a:cubicBezTo>
                <a:cubicBezTo>
                  <a:pt x="701812" y="1523650"/>
                  <a:pt x="697384" y="1523548"/>
                  <a:pt x="693310" y="1525017"/>
                </a:cubicBezTo>
                <a:cubicBezTo>
                  <a:pt x="694800" y="1529607"/>
                  <a:pt x="694857" y="1533493"/>
                  <a:pt x="693484" y="1536676"/>
                </a:cubicBezTo>
                <a:cubicBezTo>
                  <a:pt x="692111" y="1539857"/>
                  <a:pt x="692368" y="1544232"/>
                  <a:pt x="694257" y="1549804"/>
                </a:cubicBezTo>
                <a:lnTo>
                  <a:pt x="713957" y="1553220"/>
                </a:lnTo>
                <a:cubicBezTo>
                  <a:pt x="718010" y="1558719"/>
                  <a:pt x="725824" y="1560112"/>
                  <a:pt x="737401" y="1557396"/>
                </a:cubicBezTo>
                <a:cubicBezTo>
                  <a:pt x="748976" y="1554682"/>
                  <a:pt x="756791" y="1556075"/>
                  <a:pt x="760844" y="1561574"/>
                </a:cubicBezTo>
                <a:lnTo>
                  <a:pt x="805529" y="1583557"/>
                </a:lnTo>
                <a:lnTo>
                  <a:pt x="839935" y="1573947"/>
                </a:lnTo>
                <a:lnTo>
                  <a:pt x="828903" y="1572745"/>
                </a:lnTo>
                <a:cubicBezTo>
                  <a:pt x="823753" y="1567596"/>
                  <a:pt x="819675" y="1560866"/>
                  <a:pt x="816670" y="1552556"/>
                </a:cubicBezTo>
                <a:lnTo>
                  <a:pt x="796533" y="1542452"/>
                </a:lnTo>
                <a:lnTo>
                  <a:pt x="811072" y="1538817"/>
                </a:lnTo>
                <a:lnTo>
                  <a:pt x="818633" y="1551756"/>
                </a:lnTo>
                <a:cubicBezTo>
                  <a:pt x="823056" y="1551145"/>
                  <a:pt x="827584" y="1551493"/>
                  <a:pt x="832218" y="1552800"/>
                </a:cubicBezTo>
                <a:cubicBezTo>
                  <a:pt x="836851" y="1554106"/>
                  <a:pt x="840997" y="1556326"/>
                  <a:pt x="844657" y="1559458"/>
                </a:cubicBezTo>
                <a:lnTo>
                  <a:pt x="862321" y="1552261"/>
                </a:lnTo>
                <a:lnTo>
                  <a:pt x="868022" y="1566252"/>
                </a:lnTo>
                <a:lnTo>
                  <a:pt x="875165" y="1564296"/>
                </a:lnTo>
                <a:cubicBezTo>
                  <a:pt x="873227" y="1558602"/>
                  <a:pt x="875431" y="1554652"/>
                  <a:pt x="881780" y="1552447"/>
                </a:cubicBezTo>
                <a:cubicBezTo>
                  <a:pt x="885820" y="1550896"/>
                  <a:pt x="890406" y="1549980"/>
                  <a:pt x="895537" y="1549701"/>
                </a:cubicBezTo>
                <a:cubicBezTo>
                  <a:pt x="900668" y="1549422"/>
                  <a:pt x="905652" y="1549488"/>
                  <a:pt x="910493" y="1549900"/>
                </a:cubicBezTo>
                <a:cubicBezTo>
                  <a:pt x="918201" y="1547521"/>
                  <a:pt x="924991" y="1547806"/>
                  <a:pt x="930864" y="1550752"/>
                </a:cubicBezTo>
                <a:lnTo>
                  <a:pt x="931549" y="1550832"/>
                </a:lnTo>
                <a:lnTo>
                  <a:pt x="934740" y="1542513"/>
                </a:lnTo>
                <a:cubicBezTo>
                  <a:pt x="933427" y="1537422"/>
                  <a:pt x="934378" y="1532267"/>
                  <a:pt x="937591" y="1527048"/>
                </a:cubicBezTo>
                <a:cubicBezTo>
                  <a:pt x="940804" y="1521830"/>
                  <a:pt x="942154" y="1517655"/>
                  <a:pt x="941642" y="1514526"/>
                </a:cubicBezTo>
                <a:cubicBezTo>
                  <a:pt x="940655" y="1512688"/>
                  <a:pt x="938958" y="1511567"/>
                  <a:pt x="936554" y="1511165"/>
                </a:cubicBezTo>
                <a:cubicBezTo>
                  <a:pt x="934149" y="1510762"/>
                  <a:pt x="932161" y="1510333"/>
                  <a:pt x="930593" y="1509875"/>
                </a:cubicBezTo>
                <a:cubicBezTo>
                  <a:pt x="926237" y="1504689"/>
                  <a:pt x="921369" y="1499997"/>
                  <a:pt x="915989" y="1495801"/>
                </a:cubicBezTo>
                <a:cubicBezTo>
                  <a:pt x="910609" y="1491606"/>
                  <a:pt x="904669" y="1488495"/>
                  <a:pt x="898170" y="1486471"/>
                </a:cubicBezTo>
                <a:cubicBezTo>
                  <a:pt x="894212" y="1487989"/>
                  <a:pt x="890734" y="1487880"/>
                  <a:pt x="887739" y="1486144"/>
                </a:cubicBezTo>
                <a:cubicBezTo>
                  <a:pt x="884743" y="1484410"/>
                  <a:pt x="882429" y="1481539"/>
                  <a:pt x="880796" y="1477532"/>
                </a:cubicBezTo>
                <a:lnTo>
                  <a:pt x="879997" y="1475569"/>
                </a:lnTo>
                <a:cubicBezTo>
                  <a:pt x="871309" y="1474961"/>
                  <a:pt x="863186" y="1473981"/>
                  <a:pt x="855626" y="1472626"/>
                </a:cubicBezTo>
                <a:cubicBezTo>
                  <a:pt x="848066" y="1471274"/>
                  <a:pt x="842377" y="1466441"/>
                  <a:pt x="838560" y="1458127"/>
                </a:cubicBezTo>
                <a:cubicBezTo>
                  <a:pt x="835590" y="1451661"/>
                  <a:pt x="834531" y="1447420"/>
                  <a:pt x="835378" y="1445405"/>
                </a:cubicBezTo>
                <a:cubicBezTo>
                  <a:pt x="836226" y="1443392"/>
                  <a:pt x="840001" y="1441187"/>
                  <a:pt x="846700" y="1438791"/>
                </a:cubicBezTo>
                <a:cubicBezTo>
                  <a:pt x="855494" y="1436970"/>
                  <a:pt x="863656" y="1436410"/>
                  <a:pt x="871187" y="1437107"/>
                </a:cubicBezTo>
                <a:cubicBezTo>
                  <a:pt x="878719" y="1437804"/>
                  <a:pt x="879957" y="1431483"/>
                  <a:pt x="874902" y="1418142"/>
                </a:cubicBezTo>
                <a:lnTo>
                  <a:pt x="878117" y="1410506"/>
                </a:lnTo>
                <a:lnTo>
                  <a:pt x="876057" y="1409493"/>
                </a:lnTo>
                <a:lnTo>
                  <a:pt x="835784" y="1389289"/>
                </a:lnTo>
                <a:cubicBezTo>
                  <a:pt x="828181" y="1391339"/>
                  <a:pt x="821072" y="1390039"/>
                  <a:pt x="814458" y="1385392"/>
                </a:cubicBezTo>
                <a:cubicBezTo>
                  <a:pt x="807844" y="1380745"/>
                  <a:pt x="800244" y="1379647"/>
                  <a:pt x="791658" y="1382095"/>
                </a:cubicBezTo>
                <a:cubicBezTo>
                  <a:pt x="782522" y="1376523"/>
                  <a:pt x="772844" y="1371027"/>
                  <a:pt x="762626" y="1365607"/>
                </a:cubicBezTo>
                <a:cubicBezTo>
                  <a:pt x="752408" y="1360187"/>
                  <a:pt x="741950" y="1355582"/>
                  <a:pt x="731248" y="1351789"/>
                </a:cubicBezTo>
                <a:cubicBezTo>
                  <a:pt x="729925" y="1348656"/>
                  <a:pt x="729065" y="1344908"/>
                  <a:pt x="728668" y="1340541"/>
                </a:cubicBezTo>
                <a:cubicBezTo>
                  <a:pt x="728271" y="1336173"/>
                  <a:pt x="729082" y="1332313"/>
                  <a:pt x="731103" y="1328964"/>
                </a:cubicBezTo>
                <a:lnTo>
                  <a:pt x="747745" y="1285565"/>
                </a:lnTo>
                <a:cubicBezTo>
                  <a:pt x="746433" y="1280474"/>
                  <a:pt x="747384" y="1275319"/>
                  <a:pt x="750595" y="1270099"/>
                </a:cubicBezTo>
                <a:cubicBezTo>
                  <a:pt x="753810" y="1264881"/>
                  <a:pt x="755159" y="1260707"/>
                  <a:pt x="754647" y="1257578"/>
                </a:cubicBezTo>
                <a:cubicBezTo>
                  <a:pt x="753660" y="1255740"/>
                  <a:pt x="751964" y="1254619"/>
                  <a:pt x="749559" y="1254217"/>
                </a:cubicBezTo>
                <a:cubicBezTo>
                  <a:pt x="747154" y="1253814"/>
                  <a:pt x="745167" y="1253385"/>
                  <a:pt x="743599" y="1252927"/>
                </a:cubicBezTo>
                <a:cubicBezTo>
                  <a:pt x="739243" y="1247741"/>
                  <a:pt x="734376" y="1243049"/>
                  <a:pt x="728995" y="1238854"/>
                </a:cubicBezTo>
                <a:cubicBezTo>
                  <a:pt x="723614" y="1234658"/>
                  <a:pt x="717674" y="1231547"/>
                  <a:pt x="711176" y="1229523"/>
                </a:cubicBezTo>
                <a:cubicBezTo>
                  <a:pt x="707217" y="1231041"/>
                  <a:pt x="703740" y="1230933"/>
                  <a:pt x="700744" y="1229197"/>
                </a:cubicBezTo>
                <a:cubicBezTo>
                  <a:pt x="697748" y="1227462"/>
                  <a:pt x="695435" y="1224591"/>
                  <a:pt x="693800" y="1220583"/>
                </a:cubicBezTo>
                <a:lnTo>
                  <a:pt x="693002" y="1218622"/>
                </a:lnTo>
                <a:cubicBezTo>
                  <a:pt x="684315" y="1218013"/>
                  <a:pt x="676192" y="1217033"/>
                  <a:pt x="668631" y="1215679"/>
                </a:cubicBezTo>
                <a:cubicBezTo>
                  <a:pt x="661071" y="1214326"/>
                  <a:pt x="655381" y="1209492"/>
                  <a:pt x="651565" y="1201179"/>
                </a:cubicBezTo>
                <a:cubicBezTo>
                  <a:pt x="648597" y="1194712"/>
                  <a:pt x="647536" y="1190472"/>
                  <a:pt x="648384" y="1188458"/>
                </a:cubicBezTo>
                <a:cubicBezTo>
                  <a:pt x="649232" y="1186444"/>
                  <a:pt x="653005" y="1184238"/>
                  <a:pt x="659705" y="1181843"/>
                </a:cubicBezTo>
                <a:cubicBezTo>
                  <a:pt x="668500" y="1180022"/>
                  <a:pt x="676661" y="1179461"/>
                  <a:pt x="684194" y="1180159"/>
                </a:cubicBezTo>
                <a:cubicBezTo>
                  <a:pt x="691725" y="1180856"/>
                  <a:pt x="692962" y="1174535"/>
                  <a:pt x="687908" y="1161195"/>
                </a:cubicBezTo>
                <a:lnTo>
                  <a:pt x="701861" y="1128046"/>
                </a:lnTo>
                <a:lnTo>
                  <a:pt x="706138" y="1126853"/>
                </a:lnTo>
                <a:lnTo>
                  <a:pt x="682288" y="1120926"/>
                </a:lnTo>
                <a:cubicBezTo>
                  <a:pt x="661423" y="1111025"/>
                  <a:pt x="640290" y="1101520"/>
                  <a:pt x="618889" y="1092410"/>
                </a:cubicBezTo>
                <a:cubicBezTo>
                  <a:pt x="614281" y="1084846"/>
                  <a:pt x="606649" y="1081093"/>
                  <a:pt x="595990" y="1081145"/>
                </a:cubicBezTo>
                <a:cubicBezTo>
                  <a:pt x="585331" y="1081197"/>
                  <a:pt x="577698" y="1077442"/>
                  <a:pt x="573091" y="1069880"/>
                </a:cubicBezTo>
                <a:lnTo>
                  <a:pt x="532818" y="1049675"/>
                </a:lnTo>
                <a:cubicBezTo>
                  <a:pt x="525214" y="1051725"/>
                  <a:pt x="518105" y="1050425"/>
                  <a:pt x="511492" y="1045779"/>
                </a:cubicBezTo>
                <a:cubicBezTo>
                  <a:pt x="504878" y="1041131"/>
                  <a:pt x="497278" y="1040033"/>
                  <a:pt x="488693" y="1042482"/>
                </a:cubicBezTo>
                <a:cubicBezTo>
                  <a:pt x="479555" y="1036909"/>
                  <a:pt x="469878" y="1031413"/>
                  <a:pt x="459661" y="1025993"/>
                </a:cubicBezTo>
                <a:cubicBezTo>
                  <a:pt x="449442" y="1020574"/>
                  <a:pt x="438983" y="1015968"/>
                  <a:pt x="428283" y="1012176"/>
                </a:cubicBezTo>
                <a:cubicBezTo>
                  <a:pt x="426959" y="1009044"/>
                  <a:pt x="426099" y="1005294"/>
                  <a:pt x="425702" y="1000927"/>
                </a:cubicBezTo>
                <a:cubicBezTo>
                  <a:pt x="425304" y="996558"/>
                  <a:pt x="426116" y="992700"/>
                  <a:pt x="428136" y="989350"/>
                </a:cubicBezTo>
                <a:lnTo>
                  <a:pt x="444778" y="945952"/>
                </a:lnTo>
                <a:cubicBezTo>
                  <a:pt x="443466" y="940860"/>
                  <a:pt x="444416" y="935706"/>
                  <a:pt x="447630" y="930486"/>
                </a:cubicBezTo>
                <a:cubicBezTo>
                  <a:pt x="450844" y="925268"/>
                  <a:pt x="452193" y="921094"/>
                  <a:pt x="451681" y="917964"/>
                </a:cubicBezTo>
                <a:cubicBezTo>
                  <a:pt x="450694" y="916126"/>
                  <a:pt x="448996" y="915005"/>
                  <a:pt x="446592" y="914604"/>
                </a:cubicBezTo>
                <a:cubicBezTo>
                  <a:pt x="444188" y="914200"/>
                  <a:pt x="442201" y="913771"/>
                  <a:pt x="440632" y="913313"/>
                </a:cubicBezTo>
                <a:cubicBezTo>
                  <a:pt x="436277" y="908126"/>
                  <a:pt x="431409" y="903435"/>
                  <a:pt x="426028" y="899240"/>
                </a:cubicBezTo>
                <a:cubicBezTo>
                  <a:pt x="420647" y="895044"/>
                  <a:pt x="414708" y="891934"/>
                  <a:pt x="408210" y="889910"/>
                </a:cubicBezTo>
                <a:cubicBezTo>
                  <a:pt x="404251" y="891428"/>
                  <a:pt x="400773" y="891319"/>
                  <a:pt x="397778" y="889583"/>
                </a:cubicBezTo>
                <a:cubicBezTo>
                  <a:pt x="394782" y="887848"/>
                  <a:pt x="392468" y="884977"/>
                  <a:pt x="390835" y="880970"/>
                </a:cubicBezTo>
                <a:lnTo>
                  <a:pt x="390036" y="879008"/>
                </a:lnTo>
                <a:cubicBezTo>
                  <a:pt x="381348" y="878399"/>
                  <a:pt x="373225" y="877419"/>
                  <a:pt x="365665" y="876065"/>
                </a:cubicBezTo>
                <a:cubicBezTo>
                  <a:pt x="358103" y="874712"/>
                  <a:pt x="352416" y="869879"/>
                  <a:pt x="348599" y="861566"/>
                </a:cubicBezTo>
                <a:cubicBezTo>
                  <a:pt x="345630" y="855099"/>
                  <a:pt x="344570" y="850858"/>
                  <a:pt x="345417" y="848845"/>
                </a:cubicBezTo>
                <a:cubicBezTo>
                  <a:pt x="346266" y="846831"/>
                  <a:pt x="350040" y="844625"/>
                  <a:pt x="356739" y="842229"/>
                </a:cubicBezTo>
                <a:cubicBezTo>
                  <a:pt x="365533" y="840409"/>
                  <a:pt x="373695" y="839848"/>
                  <a:pt x="381227" y="840545"/>
                </a:cubicBezTo>
                <a:cubicBezTo>
                  <a:pt x="388758" y="841243"/>
                  <a:pt x="389996" y="834922"/>
                  <a:pt x="384941" y="821581"/>
                </a:cubicBezTo>
                <a:lnTo>
                  <a:pt x="398894" y="788433"/>
                </a:lnTo>
                <a:cubicBezTo>
                  <a:pt x="410763" y="783978"/>
                  <a:pt x="422663" y="780654"/>
                  <a:pt x="434595" y="778460"/>
                </a:cubicBezTo>
                <a:cubicBezTo>
                  <a:pt x="446527" y="776269"/>
                  <a:pt x="457936" y="773146"/>
                  <a:pt x="468823" y="769090"/>
                </a:cubicBezTo>
                <a:cubicBezTo>
                  <a:pt x="466883" y="763396"/>
                  <a:pt x="469088" y="759446"/>
                  <a:pt x="475436" y="757242"/>
                </a:cubicBezTo>
                <a:cubicBezTo>
                  <a:pt x="479477" y="755690"/>
                  <a:pt x="484063" y="754775"/>
                  <a:pt x="489194" y="754495"/>
                </a:cubicBezTo>
                <a:cubicBezTo>
                  <a:pt x="494325" y="754216"/>
                  <a:pt x="499309" y="754281"/>
                  <a:pt x="504150" y="754694"/>
                </a:cubicBezTo>
                <a:cubicBezTo>
                  <a:pt x="511858" y="752315"/>
                  <a:pt x="518648" y="752600"/>
                  <a:pt x="524520" y="755546"/>
                </a:cubicBezTo>
                <a:cubicBezTo>
                  <a:pt x="530395" y="758493"/>
                  <a:pt x="536203" y="759176"/>
                  <a:pt x="541950" y="757598"/>
                </a:cubicBezTo>
                <a:lnTo>
                  <a:pt x="562812" y="758250"/>
                </a:lnTo>
                <a:lnTo>
                  <a:pt x="571899" y="763701"/>
                </a:lnTo>
                <a:lnTo>
                  <a:pt x="599086" y="768642"/>
                </a:lnTo>
                <a:cubicBezTo>
                  <a:pt x="599049" y="765272"/>
                  <a:pt x="600342" y="762362"/>
                  <a:pt x="602965" y="759909"/>
                </a:cubicBezTo>
                <a:cubicBezTo>
                  <a:pt x="605589" y="757457"/>
                  <a:pt x="608464" y="755619"/>
                  <a:pt x="611588" y="754393"/>
                </a:cubicBezTo>
                <a:lnTo>
                  <a:pt x="604752" y="732004"/>
                </a:lnTo>
                <a:lnTo>
                  <a:pt x="616529" y="727206"/>
                </a:lnTo>
                <a:cubicBezTo>
                  <a:pt x="622610" y="724346"/>
                  <a:pt x="626947" y="725630"/>
                  <a:pt x="629541" y="731057"/>
                </a:cubicBezTo>
                <a:cubicBezTo>
                  <a:pt x="645024" y="726464"/>
                  <a:pt x="659854" y="727287"/>
                  <a:pt x="674029" y="733525"/>
                </a:cubicBezTo>
                <a:cubicBezTo>
                  <a:pt x="688204" y="739763"/>
                  <a:pt x="703033" y="740586"/>
                  <a:pt x="718516" y="735992"/>
                </a:cubicBezTo>
                <a:cubicBezTo>
                  <a:pt x="721612" y="741835"/>
                  <a:pt x="727725" y="746304"/>
                  <a:pt x="736853" y="749403"/>
                </a:cubicBezTo>
                <a:cubicBezTo>
                  <a:pt x="745982" y="752500"/>
                  <a:pt x="753950" y="754498"/>
                  <a:pt x="760752" y="755397"/>
                </a:cubicBezTo>
                <a:lnTo>
                  <a:pt x="769839" y="760849"/>
                </a:lnTo>
                <a:cubicBezTo>
                  <a:pt x="774800" y="758397"/>
                  <a:pt x="779398" y="756810"/>
                  <a:pt x="783631" y="756086"/>
                </a:cubicBezTo>
                <a:cubicBezTo>
                  <a:pt x="787866" y="755362"/>
                  <a:pt x="791410" y="758208"/>
                  <a:pt x="794264" y="764627"/>
                </a:cubicBezTo>
                <a:lnTo>
                  <a:pt x="795862" y="768551"/>
                </a:lnTo>
                <a:cubicBezTo>
                  <a:pt x="803600" y="766829"/>
                  <a:pt x="811242" y="769436"/>
                  <a:pt x="818789" y="776373"/>
                </a:cubicBezTo>
                <a:lnTo>
                  <a:pt x="827585" y="778976"/>
                </a:lnTo>
                <a:lnTo>
                  <a:pt x="818349" y="770076"/>
                </a:lnTo>
                <a:cubicBezTo>
                  <a:pt x="812970" y="765880"/>
                  <a:pt x="807029" y="762770"/>
                  <a:pt x="800530" y="760746"/>
                </a:cubicBezTo>
                <a:cubicBezTo>
                  <a:pt x="796572" y="762264"/>
                  <a:pt x="793095" y="762155"/>
                  <a:pt x="790099" y="760419"/>
                </a:cubicBezTo>
                <a:cubicBezTo>
                  <a:pt x="787103" y="758685"/>
                  <a:pt x="784789" y="755813"/>
                  <a:pt x="783156" y="751806"/>
                </a:cubicBezTo>
                <a:lnTo>
                  <a:pt x="782357" y="749844"/>
                </a:lnTo>
                <a:cubicBezTo>
                  <a:pt x="773670" y="749235"/>
                  <a:pt x="765546" y="748256"/>
                  <a:pt x="757986" y="746901"/>
                </a:cubicBezTo>
                <a:cubicBezTo>
                  <a:pt x="750425" y="745549"/>
                  <a:pt x="744737" y="740715"/>
                  <a:pt x="740920" y="732402"/>
                </a:cubicBezTo>
                <a:cubicBezTo>
                  <a:pt x="737951" y="725935"/>
                  <a:pt x="736891" y="721695"/>
                  <a:pt x="737738" y="719681"/>
                </a:cubicBezTo>
                <a:cubicBezTo>
                  <a:pt x="738587" y="717667"/>
                  <a:pt x="742361" y="715461"/>
                  <a:pt x="749060" y="713065"/>
                </a:cubicBezTo>
                <a:cubicBezTo>
                  <a:pt x="757854" y="711245"/>
                  <a:pt x="766016" y="710684"/>
                  <a:pt x="773548" y="711381"/>
                </a:cubicBezTo>
                <a:cubicBezTo>
                  <a:pt x="781079" y="712079"/>
                  <a:pt x="782317" y="705758"/>
                  <a:pt x="777262" y="692417"/>
                </a:cubicBezTo>
                <a:lnTo>
                  <a:pt x="780477" y="684780"/>
                </a:lnTo>
                <a:lnTo>
                  <a:pt x="778417" y="683768"/>
                </a:lnTo>
                <a:lnTo>
                  <a:pt x="738144" y="663563"/>
                </a:lnTo>
                <a:cubicBezTo>
                  <a:pt x="730541" y="665613"/>
                  <a:pt x="723432" y="664314"/>
                  <a:pt x="716818" y="659667"/>
                </a:cubicBezTo>
                <a:cubicBezTo>
                  <a:pt x="710204" y="655019"/>
                  <a:pt x="702605" y="653921"/>
                  <a:pt x="694019" y="656370"/>
                </a:cubicBezTo>
                <a:cubicBezTo>
                  <a:pt x="684883" y="650797"/>
                  <a:pt x="675205" y="645301"/>
                  <a:pt x="664987" y="639881"/>
                </a:cubicBezTo>
                <a:cubicBezTo>
                  <a:pt x="654768" y="634462"/>
                  <a:pt x="644310" y="629856"/>
                  <a:pt x="633609" y="626064"/>
                </a:cubicBezTo>
                <a:cubicBezTo>
                  <a:pt x="632286" y="622932"/>
                  <a:pt x="631425" y="619183"/>
                  <a:pt x="631029" y="614815"/>
                </a:cubicBezTo>
                <a:cubicBezTo>
                  <a:pt x="630631" y="610447"/>
                  <a:pt x="631443" y="606589"/>
                  <a:pt x="633464" y="603238"/>
                </a:cubicBezTo>
                <a:lnTo>
                  <a:pt x="650105" y="559840"/>
                </a:lnTo>
                <a:cubicBezTo>
                  <a:pt x="648793" y="554749"/>
                  <a:pt x="649744" y="549594"/>
                  <a:pt x="652957" y="544374"/>
                </a:cubicBezTo>
                <a:cubicBezTo>
                  <a:pt x="656170" y="539156"/>
                  <a:pt x="657520" y="534982"/>
                  <a:pt x="657008" y="531853"/>
                </a:cubicBezTo>
                <a:cubicBezTo>
                  <a:pt x="656020" y="530014"/>
                  <a:pt x="654324" y="528894"/>
                  <a:pt x="651919" y="528492"/>
                </a:cubicBezTo>
                <a:cubicBezTo>
                  <a:pt x="649514" y="528088"/>
                  <a:pt x="647527" y="527659"/>
                  <a:pt x="645959" y="527201"/>
                </a:cubicBezTo>
                <a:cubicBezTo>
                  <a:pt x="641604" y="522016"/>
                  <a:pt x="636736" y="517324"/>
                  <a:pt x="631355" y="513128"/>
                </a:cubicBezTo>
                <a:cubicBezTo>
                  <a:pt x="625974" y="508932"/>
                  <a:pt x="620034" y="505822"/>
                  <a:pt x="613536" y="503798"/>
                </a:cubicBezTo>
                <a:cubicBezTo>
                  <a:pt x="609577" y="505316"/>
                  <a:pt x="606100" y="505207"/>
                  <a:pt x="603105" y="503471"/>
                </a:cubicBezTo>
                <a:cubicBezTo>
                  <a:pt x="600108" y="501737"/>
                  <a:pt x="597796" y="498865"/>
                  <a:pt x="596162" y="494858"/>
                </a:cubicBezTo>
                <a:lnTo>
                  <a:pt x="595362" y="492896"/>
                </a:lnTo>
                <a:cubicBezTo>
                  <a:pt x="586675" y="492287"/>
                  <a:pt x="578553" y="491307"/>
                  <a:pt x="570992" y="489954"/>
                </a:cubicBezTo>
                <a:cubicBezTo>
                  <a:pt x="563431" y="488601"/>
                  <a:pt x="557742" y="483767"/>
                  <a:pt x="553926" y="475454"/>
                </a:cubicBezTo>
                <a:cubicBezTo>
                  <a:pt x="550957" y="468987"/>
                  <a:pt x="549897" y="464746"/>
                  <a:pt x="550744" y="462733"/>
                </a:cubicBezTo>
                <a:cubicBezTo>
                  <a:pt x="551593" y="460719"/>
                  <a:pt x="555366" y="458514"/>
                  <a:pt x="562065" y="456117"/>
                </a:cubicBezTo>
                <a:cubicBezTo>
                  <a:pt x="570860" y="454297"/>
                  <a:pt x="579023" y="453736"/>
                  <a:pt x="586553" y="454433"/>
                </a:cubicBezTo>
                <a:cubicBezTo>
                  <a:pt x="594085" y="455131"/>
                  <a:pt x="595323" y="448810"/>
                  <a:pt x="590267" y="435469"/>
                </a:cubicBezTo>
                <a:lnTo>
                  <a:pt x="604222" y="402321"/>
                </a:lnTo>
                <a:lnTo>
                  <a:pt x="608499" y="401127"/>
                </a:lnTo>
                <a:lnTo>
                  <a:pt x="584649" y="395200"/>
                </a:lnTo>
                <a:cubicBezTo>
                  <a:pt x="563783" y="385300"/>
                  <a:pt x="542650" y="375795"/>
                  <a:pt x="521249" y="366685"/>
                </a:cubicBezTo>
                <a:cubicBezTo>
                  <a:pt x="516641" y="359121"/>
                  <a:pt x="509009" y="355367"/>
                  <a:pt x="498350" y="355419"/>
                </a:cubicBezTo>
                <a:cubicBezTo>
                  <a:pt x="487692" y="355471"/>
                  <a:pt x="480059" y="351717"/>
                  <a:pt x="475451" y="344154"/>
                </a:cubicBezTo>
                <a:lnTo>
                  <a:pt x="435178" y="323949"/>
                </a:lnTo>
                <a:cubicBezTo>
                  <a:pt x="427575" y="325999"/>
                  <a:pt x="420466" y="324700"/>
                  <a:pt x="413852" y="320053"/>
                </a:cubicBezTo>
                <a:cubicBezTo>
                  <a:pt x="407238" y="315406"/>
                  <a:pt x="399640" y="314307"/>
                  <a:pt x="391053" y="316757"/>
                </a:cubicBezTo>
                <a:cubicBezTo>
                  <a:pt x="381916" y="311184"/>
                  <a:pt x="372239" y="305687"/>
                  <a:pt x="362021" y="300267"/>
                </a:cubicBezTo>
                <a:cubicBezTo>
                  <a:pt x="351802" y="294848"/>
                  <a:pt x="341343" y="290243"/>
                  <a:pt x="330643" y="286450"/>
                </a:cubicBezTo>
                <a:cubicBezTo>
                  <a:pt x="329319" y="283318"/>
                  <a:pt x="328459" y="279569"/>
                  <a:pt x="328062" y="275202"/>
                </a:cubicBezTo>
                <a:cubicBezTo>
                  <a:pt x="327664" y="270834"/>
                  <a:pt x="328476" y="266975"/>
                  <a:pt x="330496" y="263625"/>
                </a:cubicBezTo>
                <a:lnTo>
                  <a:pt x="347139" y="220226"/>
                </a:lnTo>
                <a:cubicBezTo>
                  <a:pt x="345827" y="215135"/>
                  <a:pt x="346777" y="209980"/>
                  <a:pt x="349991" y="204760"/>
                </a:cubicBezTo>
                <a:cubicBezTo>
                  <a:pt x="353204" y="199542"/>
                  <a:pt x="354554" y="195368"/>
                  <a:pt x="354041" y="192239"/>
                </a:cubicBezTo>
                <a:cubicBezTo>
                  <a:pt x="353054" y="190401"/>
                  <a:pt x="351357" y="189280"/>
                  <a:pt x="348953" y="188878"/>
                </a:cubicBezTo>
                <a:cubicBezTo>
                  <a:pt x="346548" y="188475"/>
                  <a:pt x="344561" y="188046"/>
                  <a:pt x="342992" y="187588"/>
                </a:cubicBezTo>
                <a:cubicBezTo>
                  <a:pt x="338637" y="182402"/>
                  <a:pt x="333769" y="177710"/>
                  <a:pt x="328388" y="173515"/>
                </a:cubicBezTo>
                <a:cubicBezTo>
                  <a:pt x="323008" y="169319"/>
                  <a:pt x="317068" y="166208"/>
                  <a:pt x="310570" y="164184"/>
                </a:cubicBezTo>
                <a:cubicBezTo>
                  <a:pt x="306611" y="165702"/>
                  <a:pt x="303134" y="165593"/>
                  <a:pt x="300138" y="163858"/>
                </a:cubicBezTo>
                <a:cubicBezTo>
                  <a:pt x="297142" y="162123"/>
                  <a:pt x="294828" y="159252"/>
                  <a:pt x="293195" y="155245"/>
                </a:cubicBezTo>
                <a:lnTo>
                  <a:pt x="292396" y="153282"/>
                </a:lnTo>
                <a:cubicBezTo>
                  <a:pt x="283709" y="152674"/>
                  <a:pt x="275585" y="151694"/>
                  <a:pt x="268025" y="150340"/>
                </a:cubicBezTo>
                <a:cubicBezTo>
                  <a:pt x="260465" y="148987"/>
                  <a:pt x="254777" y="144153"/>
                  <a:pt x="250959" y="135840"/>
                </a:cubicBezTo>
                <a:cubicBezTo>
                  <a:pt x="247990" y="129373"/>
                  <a:pt x="246930" y="125133"/>
                  <a:pt x="247777" y="123119"/>
                </a:cubicBezTo>
                <a:cubicBezTo>
                  <a:pt x="248626" y="121105"/>
                  <a:pt x="252400" y="118900"/>
                  <a:pt x="259099" y="116504"/>
                </a:cubicBezTo>
                <a:cubicBezTo>
                  <a:pt x="267893" y="114683"/>
                  <a:pt x="276055" y="114122"/>
                  <a:pt x="283587" y="114820"/>
                </a:cubicBezTo>
                <a:cubicBezTo>
                  <a:pt x="291118" y="115517"/>
                  <a:pt x="292357" y="109196"/>
                  <a:pt x="287301" y="95856"/>
                </a:cubicBezTo>
                <a:lnTo>
                  <a:pt x="301255" y="62708"/>
                </a:lnTo>
                <a:cubicBezTo>
                  <a:pt x="313124" y="58252"/>
                  <a:pt x="325023" y="54929"/>
                  <a:pt x="336955" y="52736"/>
                </a:cubicBezTo>
                <a:cubicBezTo>
                  <a:pt x="348887" y="50544"/>
                  <a:pt x="360296" y="47420"/>
                  <a:pt x="371183" y="43365"/>
                </a:cubicBezTo>
                <a:cubicBezTo>
                  <a:pt x="369244" y="37671"/>
                  <a:pt x="371448" y="33721"/>
                  <a:pt x="377797" y="31516"/>
                </a:cubicBezTo>
                <a:cubicBezTo>
                  <a:pt x="381838" y="29964"/>
                  <a:pt x="386423" y="29049"/>
                  <a:pt x="391554" y="28770"/>
                </a:cubicBezTo>
                <a:cubicBezTo>
                  <a:pt x="396685" y="28491"/>
                  <a:pt x="401669" y="28557"/>
                  <a:pt x="406510" y="28969"/>
                </a:cubicBezTo>
                <a:cubicBezTo>
                  <a:pt x="414218" y="26590"/>
                  <a:pt x="421009" y="26874"/>
                  <a:pt x="426882" y="29821"/>
                </a:cubicBezTo>
                <a:cubicBezTo>
                  <a:pt x="432755" y="32767"/>
                  <a:pt x="438565" y="33451"/>
                  <a:pt x="444309" y="31872"/>
                </a:cubicBezTo>
                <a:lnTo>
                  <a:pt x="465173" y="32525"/>
                </a:lnTo>
                <a:lnTo>
                  <a:pt x="474260" y="37976"/>
                </a:lnTo>
                <a:lnTo>
                  <a:pt x="501446" y="42917"/>
                </a:lnTo>
                <a:cubicBezTo>
                  <a:pt x="501409" y="39547"/>
                  <a:pt x="502702" y="36636"/>
                  <a:pt x="505326" y="34184"/>
                </a:cubicBezTo>
                <a:cubicBezTo>
                  <a:pt x="507950" y="31732"/>
                  <a:pt x="510824" y="29894"/>
                  <a:pt x="513948" y="28668"/>
                </a:cubicBezTo>
                <a:lnTo>
                  <a:pt x="507113" y="627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AE9B94A-6FD5-4109-B731-B53E56B39E1F}"/>
              </a:ext>
            </a:extLst>
          </p:cNvPr>
          <p:cNvSpPr/>
          <p:nvPr/>
        </p:nvSpPr>
        <p:spPr>
          <a:xfrm>
            <a:off x="244875" y="1311662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595823 w 2408663"/>
              <a:gd name="connsiteY2" fmla="*/ 0 h 706244"/>
              <a:gd name="connsiteX3" fmla="*/ 1182599 w 2408663"/>
              <a:gd name="connsiteY3" fmla="*/ 0 h 706244"/>
              <a:gd name="connsiteX4" fmla="*/ 1725910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47642 w 2408663"/>
              <a:gd name="connsiteY9" fmla="*/ 706244 h 706244"/>
              <a:gd name="connsiteX10" fmla="*/ 1204332 w 2408663"/>
              <a:gd name="connsiteY10" fmla="*/ 706244 h 706244"/>
              <a:gd name="connsiteX11" fmla="*/ 704486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-13950" y="51260"/>
                  <a:pt x="63828" y="10774"/>
                  <a:pt x="117710" y="0"/>
                </a:cubicBezTo>
                <a:cubicBezTo>
                  <a:pt x="344381" y="-10914"/>
                  <a:pt x="374842" y="-16983"/>
                  <a:pt x="595823" y="0"/>
                </a:cubicBezTo>
                <a:cubicBezTo>
                  <a:pt x="816804" y="16983"/>
                  <a:pt x="936528" y="9342"/>
                  <a:pt x="1182599" y="0"/>
                </a:cubicBezTo>
                <a:cubicBezTo>
                  <a:pt x="1428670" y="-9342"/>
                  <a:pt x="1477796" y="14934"/>
                  <a:pt x="1725910" y="0"/>
                </a:cubicBezTo>
                <a:cubicBezTo>
                  <a:pt x="1974024" y="-14934"/>
                  <a:pt x="2110502" y="-26832"/>
                  <a:pt x="2290953" y="0"/>
                </a:cubicBezTo>
                <a:cubicBezTo>
                  <a:pt x="2360740" y="-5439"/>
                  <a:pt x="2409498" y="50749"/>
                  <a:pt x="2408663" y="117710"/>
                </a:cubicBezTo>
                <a:cubicBezTo>
                  <a:pt x="2393546" y="223900"/>
                  <a:pt x="2413880" y="483545"/>
                  <a:pt x="2408663" y="588534"/>
                </a:cubicBezTo>
                <a:cubicBezTo>
                  <a:pt x="2407251" y="658892"/>
                  <a:pt x="2360513" y="714790"/>
                  <a:pt x="2290953" y="706244"/>
                </a:cubicBezTo>
                <a:cubicBezTo>
                  <a:pt x="2094157" y="728610"/>
                  <a:pt x="1952488" y="712711"/>
                  <a:pt x="1747642" y="706244"/>
                </a:cubicBezTo>
                <a:cubicBezTo>
                  <a:pt x="1542796" y="699777"/>
                  <a:pt x="1397230" y="732867"/>
                  <a:pt x="1204332" y="706244"/>
                </a:cubicBezTo>
                <a:cubicBezTo>
                  <a:pt x="1011434" y="679622"/>
                  <a:pt x="888553" y="707535"/>
                  <a:pt x="704486" y="706244"/>
                </a:cubicBezTo>
                <a:cubicBezTo>
                  <a:pt x="520419" y="704953"/>
                  <a:pt x="347607" y="711995"/>
                  <a:pt x="117710" y="706244"/>
                </a:cubicBezTo>
                <a:cubicBezTo>
                  <a:pt x="50608" y="706446"/>
                  <a:pt x="-5527" y="662990"/>
                  <a:pt x="0" y="588534"/>
                </a:cubicBezTo>
                <a:cubicBezTo>
                  <a:pt x="-4314" y="489708"/>
                  <a:pt x="-11354" y="297544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10712" y="50463"/>
                  <a:pt x="43177" y="-2546"/>
                  <a:pt x="117710" y="0"/>
                </a:cubicBezTo>
                <a:cubicBezTo>
                  <a:pt x="311073" y="24933"/>
                  <a:pt x="514232" y="16511"/>
                  <a:pt x="639288" y="0"/>
                </a:cubicBezTo>
                <a:cubicBezTo>
                  <a:pt x="764344" y="-16511"/>
                  <a:pt x="978340" y="10596"/>
                  <a:pt x="1160867" y="0"/>
                </a:cubicBezTo>
                <a:cubicBezTo>
                  <a:pt x="1343394" y="-10596"/>
                  <a:pt x="1530367" y="24086"/>
                  <a:pt x="1747642" y="0"/>
                </a:cubicBezTo>
                <a:cubicBezTo>
                  <a:pt x="1964918" y="-24086"/>
                  <a:pt x="2020770" y="14144"/>
                  <a:pt x="2290953" y="0"/>
                </a:cubicBezTo>
                <a:cubicBezTo>
                  <a:pt x="2347454" y="-10702"/>
                  <a:pt x="2403560" y="63695"/>
                  <a:pt x="2408663" y="117710"/>
                </a:cubicBezTo>
                <a:cubicBezTo>
                  <a:pt x="2405827" y="351641"/>
                  <a:pt x="2387615" y="382866"/>
                  <a:pt x="2408663" y="588534"/>
                </a:cubicBezTo>
                <a:cubicBezTo>
                  <a:pt x="2403634" y="651421"/>
                  <a:pt x="2352670" y="706736"/>
                  <a:pt x="2290953" y="706244"/>
                </a:cubicBezTo>
                <a:cubicBezTo>
                  <a:pt x="2141200" y="726480"/>
                  <a:pt x="2029117" y="704980"/>
                  <a:pt x="1791107" y="706244"/>
                </a:cubicBezTo>
                <a:cubicBezTo>
                  <a:pt x="1553097" y="707508"/>
                  <a:pt x="1427647" y="685144"/>
                  <a:pt x="1226064" y="706244"/>
                </a:cubicBezTo>
                <a:cubicBezTo>
                  <a:pt x="1024481" y="727344"/>
                  <a:pt x="859785" y="728070"/>
                  <a:pt x="704486" y="706244"/>
                </a:cubicBezTo>
                <a:cubicBezTo>
                  <a:pt x="549187" y="684418"/>
                  <a:pt x="386446" y="717648"/>
                  <a:pt x="117710" y="706244"/>
                </a:cubicBezTo>
                <a:cubicBezTo>
                  <a:pt x="42758" y="717753"/>
                  <a:pt x="-7446" y="651199"/>
                  <a:pt x="0" y="588534"/>
                </a:cubicBezTo>
                <a:cubicBezTo>
                  <a:pt x="-23277" y="465464"/>
                  <a:pt x="-13081" y="283680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10502902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5AD961-3190-49A4-903D-4F163667A8D2}"/>
              </a:ext>
            </a:extLst>
          </p:cNvPr>
          <p:cNvSpPr/>
          <p:nvPr/>
        </p:nvSpPr>
        <p:spPr>
          <a:xfrm>
            <a:off x="244874" y="2203760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617556 w 2408663"/>
              <a:gd name="connsiteY2" fmla="*/ 0 h 706244"/>
              <a:gd name="connsiteX3" fmla="*/ 1139134 w 2408663"/>
              <a:gd name="connsiteY3" fmla="*/ 0 h 706244"/>
              <a:gd name="connsiteX4" fmla="*/ 1725910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91107 w 2408663"/>
              <a:gd name="connsiteY9" fmla="*/ 706244 h 706244"/>
              <a:gd name="connsiteX10" fmla="*/ 1269529 w 2408663"/>
              <a:gd name="connsiteY10" fmla="*/ 706244 h 706244"/>
              <a:gd name="connsiteX11" fmla="*/ 791415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2271" y="38745"/>
                  <a:pt x="47008" y="-1505"/>
                  <a:pt x="117710" y="0"/>
                </a:cubicBezTo>
                <a:cubicBezTo>
                  <a:pt x="342719" y="2063"/>
                  <a:pt x="492458" y="21009"/>
                  <a:pt x="617556" y="0"/>
                </a:cubicBezTo>
                <a:cubicBezTo>
                  <a:pt x="742654" y="-21009"/>
                  <a:pt x="891464" y="-9589"/>
                  <a:pt x="1139134" y="0"/>
                </a:cubicBezTo>
                <a:cubicBezTo>
                  <a:pt x="1386804" y="9589"/>
                  <a:pt x="1539509" y="-15401"/>
                  <a:pt x="1725910" y="0"/>
                </a:cubicBezTo>
                <a:cubicBezTo>
                  <a:pt x="1912311" y="15401"/>
                  <a:pt x="2088649" y="-4242"/>
                  <a:pt x="2290953" y="0"/>
                </a:cubicBezTo>
                <a:cubicBezTo>
                  <a:pt x="2358935" y="-2110"/>
                  <a:pt x="2406114" y="53085"/>
                  <a:pt x="2408663" y="117710"/>
                </a:cubicBezTo>
                <a:cubicBezTo>
                  <a:pt x="2411325" y="324062"/>
                  <a:pt x="2414125" y="441833"/>
                  <a:pt x="2408663" y="588534"/>
                </a:cubicBezTo>
                <a:cubicBezTo>
                  <a:pt x="2406803" y="656783"/>
                  <a:pt x="2366631" y="699276"/>
                  <a:pt x="2290953" y="706244"/>
                </a:cubicBezTo>
                <a:cubicBezTo>
                  <a:pt x="2115738" y="691400"/>
                  <a:pt x="1984624" y="696088"/>
                  <a:pt x="1791107" y="706244"/>
                </a:cubicBezTo>
                <a:cubicBezTo>
                  <a:pt x="1597590" y="716400"/>
                  <a:pt x="1443243" y="688553"/>
                  <a:pt x="1269529" y="706244"/>
                </a:cubicBezTo>
                <a:cubicBezTo>
                  <a:pt x="1095815" y="723935"/>
                  <a:pt x="1016326" y="695549"/>
                  <a:pt x="791415" y="706244"/>
                </a:cubicBezTo>
                <a:cubicBezTo>
                  <a:pt x="566504" y="716939"/>
                  <a:pt x="268427" y="724052"/>
                  <a:pt x="117710" y="706244"/>
                </a:cubicBezTo>
                <a:cubicBezTo>
                  <a:pt x="55574" y="692893"/>
                  <a:pt x="3504" y="668504"/>
                  <a:pt x="0" y="588534"/>
                </a:cubicBezTo>
                <a:cubicBezTo>
                  <a:pt x="-902" y="356687"/>
                  <a:pt x="2706" y="313793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2942" y="60917"/>
                  <a:pt x="50290" y="2787"/>
                  <a:pt x="117710" y="0"/>
                </a:cubicBezTo>
                <a:cubicBezTo>
                  <a:pt x="365257" y="11235"/>
                  <a:pt x="414455" y="6882"/>
                  <a:pt x="639288" y="0"/>
                </a:cubicBezTo>
                <a:cubicBezTo>
                  <a:pt x="864121" y="-6882"/>
                  <a:pt x="1014367" y="26003"/>
                  <a:pt x="1160867" y="0"/>
                </a:cubicBezTo>
                <a:cubicBezTo>
                  <a:pt x="1307367" y="-26003"/>
                  <a:pt x="1495017" y="-7894"/>
                  <a:pt x="1704177" y="0"/>
                </a:cubicBezTo>
                <a:cubicBezTo>
                  <a:pt x="1913337" y="7894"/>
                  <a:pt x="2023230" y="2214"/>
                  <a:pt x="2290953" y="0"/>
                </a:cubicBezTo>
                <a:cubicBezTo>
                  <a:pt x="2350274" y="9820"/>
                  <a:pt x="2406604" y="46740"/>
                  <a:pt x="2408663" y="117710"/>
                </a:cubicBezTo>
                <a:cubicBezTo>
                  <a:pt x="2396437" y="326374"/>
                  <a:pt x="2396379" y="436062"/>
                  <a:pt x="2408663" y="588534"/>
                </a:cubicBezTo>
                <a:cubicBezTo>
                  <a:pt x="2422026" y="651849"/>
                  <a:pt x="2365465" y="709849"/>
                  <a:pt x="2290953" y="706244"/>
                </a:cubicBezTo>
                <a:cubicBezTo>
                  <a:pt x="2091238" y="718300"/>
                  <a:pt x="1925056" y="690618"/>
                  <a:pt x="1769375" y="706244"/>
                </a:cubicBezTo>
                <a:cubicBezTo>
                  <a:pt x="1613694" y="721870"/>
                  <a:pt x="1438226" y="686984"/>
                  <a:pt x="1182599" y="706244"/>
                </a:cubicBezTo>
                <a:cubicBezTo>
                  <a:pt x="926972" y="725504"/>
                  <a:pt x="786276" y="727274"/>
                  <a:pt x="661021" y="706244"/>
                </a:cubicBezTo>
                <a:cubicBezTo>
                  <a:pt x="535766" y="685214"/>
                  <a:pt x="363038" y="711501"/>
                  <a:pt x="117710" y="706244"/>
                </a:cubicBezTo>
                <a:cubicBezTo>
                  <a:pt x="61059" y="719465"/>
                  <a:pt x="-3512" y="649130"/>
                  <a:pt x="0" y="588534"/>
                </a:cubicBezTo>
                <a:cubicBezTo>
                  <a:pt x="3469" y="396391"/>
                  <a:pt x="-6137" y="330637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14264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D7198C9-B6A1-44B1-BA2C-DF8D41E34831}"/>
              </a:ext>
            </a:extLst>
          </p:cNvPr>
          <p:cNvSpPr/>
          <p:nvPr/>
        </p:nvSpPr>
        <p:spPr>
          <a:xfrm>
            <a:off x="252307" y="3095858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595823 w 2408663"/>
              <a:gd name="connsiteY2" fmla="*/ 0 h 706244"/>
              <a:gd name="connsiteX3" fmla="*/ 1117402 w 2408663"/>
              <a:gd name="connsiteY3" fmla="*/ 0 h 706244"/>
              <a:gd name="connsiteX4" fmla="*/ 1660713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25910 w 2408663"/>
              <a:gd name="connsiteY9" fmla="*/ 706244 h 706244"/>
              <a:gd name="connsiteX10" fmla="*/ 1247796 w 2408663"/>
              <a:gd name="connsiteY10" fmla="*/ 706244 h 706244"/>
              <a:gd name="connsiteX11" fmla="*/ 747950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128" y="51005"/>
                  <a:pt x="58694" y="6504"/>
                  <a:pt x="117710" y="0"/>
                </a:cubicBezTo>
                <a:cubicBezTo>
                  <a:pt x="268646" y="-17936"/>
                  <a:pt x="454055" y="-22266"/>
                  <a:pt x="595823" y="0"/>
                </a:cubicBezTo>
                <a:cubicBezTo>
                  <a:pt x="737591" y="22266"/>
                  <a:pt x="972651" y="-5776"/>
                  <a:pt x="1117402" y="0"/>
                </a:cubicBezTo>
                <a:cubicBezTo>
                  <a:pt x="1262153" y="5776"/>
                  <a:pt x="1510813" y="23815"/>
                  <a:pt x="1660713" y="0"/>
                </a:cubicBezTo>
                <a:cubicBezTo>
                  <a:pt x="1810613" y="-23815"/>
                  <a:pt x="2093362" y="-3298"/>
                  <a:pt x="2290953" y="0"/>
                </a:cubicBezTo>
                <a:cubicBezTo>
                  <a:pt x="2345154" y="9206"/>
                  <a:pt x="2413730" y="63275"/>
                  <a:pt x="2408663" y="117710"/>
                </a:cubicBezTo>
                <a:cubicBezTo>
                  <a:pt x="2403684" y="279520"/>
                  <a:pt x="2399964" y="405983"/>
                  <a:pt x="2408663" y="588534"/>
                </a:cubicBezTo>
                <a:cubicBezTo>
                  <a:pt x="2408787" y="655600"/>
                  <a:pt x="2345532" y="716957"/>
                  <a:pt x="2290953" y="706244"/>
                </a:cubicBezTo>
                <a:cubicBezTo>
                  <a:pt x="2106120" y="686170"/>
                  <a:pt x="2007137" y="725013"/>
                  <a:pt x="1725910" y="706244"/>
                </a:cubicBezTo>
                <a:cubicBezTo>
                  <a:pt x="1444683" y="687475"/>
                  <a:pt x="1458533" y="686217"/>
                  <a:pt x="1247796" y="706244"/>
                </a:cubicBezTo>
                <a:cubicBezTo>
                  <a:pt x="1037059" y="726271"/>
                  <a:pt x="953311" y="718052"/>
                  <a:pt x="747950" y="706244"/>
                </a:cubicBezTo>
                <a:cubicBezTo>
                  <a:pt x="542589" y="694436"/>
                  <a:pt x="408012" y="719870"/>
                  <a:pt x="117710" y="706244"/>
                </a:cubicBezTo>
                <a:cubicBezTo>
                  <a:pt x="38764" y="705013"/>
                  <a:pt x="2874" y="643301"/>
                  <a:pt x="0" y="588534"/>
                </a:cubicBezTo>
                <a:cubicBezTo>
                  <a:pt x="-4359" y="417238"/>
                  <a:pt x="16023" y="322035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-2282" y="41323"/>
                  <a:pt x="51675" y="2697"/>
                  <a:pt x="117710" y="0"/>
                </a:cubicBezTo>
                <a:cubicBezTo>
                  <a:pt x="228739" y="11907"/>
                  <a:pt x="440248" y="7735"/>
                  <a:pt x="661021" y="0"/>
                </a:cubicBezTo>
                <a:cubicBezTo>
                  <a:pt x="881794" y="-7735"/>
                  <a:pt x="955444" y="13393"/>
                  <a:pt x="1226064" y="0"/>
                </a:cubicBezTo>
                <a:cubicBezTo>
                  <a:pt x="1496684" y="-13393"/>
                  <a:pt x="1468684" y="-406"/>
                  <a:pt x="1704177" y="0"/>
                </a:cubicBezTo>
                <a:cubicBezTo>
                  <a:pt x="1939670" y="406"/>
                  <a:pt x="2009011" y="7758"/>
                  <a:pt x="2290953" y="0"/>
                </a:cubicBezTo>
                <a:cubicBezTo>
                  <a:pt x="2357180" y="15696"/>
                  <a:pt x="2399919" y="55175"/>
                  <a:pt x="2408663" y="117710"/>
                </a:cubicBezTo>
                <a:cubicBezTo>
                  <a:pt x="2399767" y="221045"/>
                  <a:pt x="2413825" y="381003"/>
                  <a:pt x="2408663" y="588534"/>
                </a:cubicBezTo>
                <a:cubicBezTo>
                  <a:pt x="2413800" y="646848"/>
                  <a:pt x="2355683" y="693985"/>
                  <a:pt x="2290953" y="706244"/>
                </a:cubicBezTo>
                <a:cubicBezTo>
                  <a:pt x="2123972" y="725773"/>
                  <a:pt x="1984583" y="719114"/>
                  <a:pt x="1769375" y="706244"/>
                </a:cubicBezTo>
                <a:cubicBezTo>
                  <a:pt x="1554167" y="693374"/>
                  <a:pt x="1424162" y="699794"/>
                  <a:pt x="1204332" y="706244"/>
                </a:cubicBezTo>
                <a:cubicBezTo>
                  <a:pt x="984502" y="712694"/>
                  <a:pt x="777654" y="691544"/>
                  <a:pt x="617556" y="706244"/>
                </a:cubicBezTo>
                <a:cubicBezTo>
                  <a:pt x="457458" y="720944"/>
                  <a:pt x="233251" y="689437"/>
                  <a:pt x="117710" y="706244"/>
                </a:cubicBezTo>
                <a:cubicBezTo>
                  <a:pt x="41544" y="701702"/>
                  <a:pt x="-9805" y="665719"/>
                  <a:pt x="0" y="588534"/>
                </a:cubicBezTo>
                <a:cubicBezTo>
                  <a:pt x="11500" y="356348"/>
                  <a:pt x="6993" y="240646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016003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94835D8-AA7E-41FD-BF24-4E9419958AFC}"/>
              </a:ext>
            </a:extLst>
          </p:cNvPr>
          <p:cNvSpPr/>
          <p:nvPr/>
        </p:nvSpPr>
        <p:spPr>
          <a:xfrm>
            <a:off x="5114694" y="1204331"/>
            <a:ext cx="3855058" cy="3114907"/>
          </a:xfrm>
          <a:custGeom>
            <a:avLst/>
            <a:gdLst>
              <a:gd name="connsiteX0" fmla="*/ 0 w 3855058"/>
              <a:gd name="connsiteY0" fmla="*/ 519162 h 3114907"/>
              <a:gd name="connsiteX1" fmla="*/ 519162 w 3855058"/>
              <a:gd name="connsiteY1" fmla="*/ 0 h 3114907"/>
              <a:gd name="connsiteX2" fmla="*/ 1082509 w 3855058"/>
              <a:gd name="connsiteY2" fmla="*/ 0 h 3114907"/>
              <a:gd name="connsiteX3" fmla="*/ 1702190 w 3855058"/>
              <a:gd name="connsiteY3" fmla="*/ 0 h 3114907"/>
              <a:gd name="connsiteX4" fmla="*/ 2321872 w 3855058"/>
              <a:gd name="connsiteY4" fmla="*/ 0 h 3114907"/>
              <a:gd name="connsiteX5" fmla="*/ 3335896 w 3855058"/>
              <a:gd name="connsiteY5" fmla="*/ 0 h 3114907"/>
              <a:gd name="connsiteX6" fmla="*/ 3855058 w 3855058"/>
              <a:gd name="connsiteY6" fmla="*/ 519162 h 3114907"/>
              <a:gd name="connsiteX7" fmla="*/ 3855058 w 3855058"/>
              <a:gd name="connsiteY7" fmla="*/ 1169825 h 3114907"/>
              <a:gd name="connsiteX8" fmla="*/ 3855058 w 3855058"/>
              <a:gd name="connsiteY8" fmla="*/ 1862019 h 3114907"/>
              <a:gd name="connsiteX9" fmla="*/ 3855058 w 3855058"/>
              <a:gd name="connsiteY9" fmla="*/ 2595745 h 3114907"/>
              <a:gd name="connsiteX10" fmla="*/ 3335896 w 3855058"/>
              <a:gd name="connsiteY10" fmla="*/ 3114907 h 3114907"/>
              <a:gd name="connsiteX11" fmla="*/ 2772549 w 3855058"/>
              <a:gd name="connsiteY11" fmla="*/ 3114907 h 3114907"/>
              <a:gd name="connsiteX12" fmla="*/ 2293704 w 3855058"/>
              <a:gd name="connsiteY12" fmla="*/ 3114907 h 3114907"/>
              <a:gd name="connsiteX13" fmla="*/ 1786692 w 3855058"/>
              <a:gd name="connsiteY13" fmla="*/ 3114907 h 3114907"/>
              <a:gd name="connsiteX14" fmla="*/ 1279680 w 3855058"/>
              <a:gd name="connsiteY14" fmla="*/ 3114907 h 3114907"/>
              <a:gd name="connsiteX15" fmla="*/ 519162 w 3855058"/>
              <a:gd name="connsiteY15" fmla="*/ 3114907 h 3114907"/>
              <a:gd name="connsiteX16" fmla="*/ 0 w 3855058"/>
              <a:gd name="connsiteY16" fmla="*/ 2595745 h 3114907"/>
              <a:gd name="connsiteX17" fmla="*/ 0 w 3855058"/>
              <a:gd name="connsiteY17" fmla="*/ 1903551 h 3114907"/>
              <a:gd name="connsiteX18" fmla="*/ 0 w 3855058"/>
              <a:gd name="connsiteY18" fmla="*/ 1211356 h 3114907"/>
              <a:gd name="connsiteX19" fmla="*/ 0 w 3855058"/>
              <a:gd name="connsiteY19" fmla="*/ 519162 h 311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5058" h="3114907" fill="none" extrusionOk="0">
                <a:moveTo>
                  <a:pt x="0" y="519162"/>
                </a:moveTo>
                <a:cubicBezTo>
                  <a:pt x="-41787" y="268028"/>
                  <a:pt x="249598" y="35811"/>
                  <a:pt x="519162" y="0"/>
                </a:cubicBezTo>
                <a:cubicBezTo>
                  <a:pt x="733037" y="23779"/>
                  <a:pt x="951105" y="-25238"/>
                  <a:pt x="1082509" y="0"/>
                </a:cubicBezTo>
                <a:cubicBezTo>
                  <a:pt x="1213913" y="25238"/>
                  <a:pt x="1554245" y="-3165"/>
                  <a:pt x="1702190" y="0"/>
                </a:cubicBezTo>
                <a:cubicBezTo>
                  <a:pt x="1850135" y="3165"/>
                  <a:pt x="2018436" y="26967"/>
                  <a:pt x="2321872" y="0"/>
                </a:cubicBezTo>
                <a:cubicBezTo>
                  <a:pt x="2625308" y="-26967"/>
                  <a:pt x="3071002" y="-31136"/>
                  <a:pt x="3335896" y="0"/>
                </a:cubicBezTo>
                <a:cubicBezTo>
                  <a:pt x="3619639" y="21350"/>
                  <a:pt x="3884079" y="250741"/>
                  <a:pt x="3855058" y="519162"/>
                </a:cubicBezTo>
                <a:cubicBezTo>
                  <a:pt x="3870111" y="828053"/>
                  <a:pt x="3848271" y="1030443"/>
                  <a:pt x="3855058" y="1169825"/>
                </a:cubicBezTo>
                <a:cubicBezTo>
                  <a:pt x="3861845" y="1309207"/>
                  <a:pt x="3875694" y="1672647"/>
                  <a:pt x="3855058" y="1862019"/>
                </a:cubicBezTo>
                <a:cubicBezTo>
                  <a:pt x="3834422" y="2051391"/>
                  <a:pt x="3832369" y="2292584"/>
                  <a:pt x="3855058" y="2595745"/>
                </a:cubicBezTo>
                <a:cubicBezTo>
                  <a:pt x="3858271" y="2898695"/>
                  <a:pt x="3642218" y="3122864"/>
                  <a:pt x="3335896" y="3114907"/>
                </a:cubicBezTo>
                <a:cubicBezTo>
                  <a:pt x="3108258" y="3088179"/>
                  <a:pt x="2946676" y="3126333"/>
                  <a:pt x="2772549" y="3114907"/>
                </a:cubicBezTo>
                <a:cubicBezTo>
                  <a:pt x="2598422" y="3103481"/>
                  <a:pt x="2392839" y="3106023"/>
                  <a:pt x="2293704" y="3114907"/>
                </a:cubicBezTo>
                <a:cubicBezTo>
                  <a:pt x="2194569" y="3123791"/>
                  <a:pt x="2000247" y="3133530"/>
                  <a:pt x="1786692" y="3114907"/>
                </a:cubicBezTo>
                <a:cubicBezTo>
                  <a:pt x="1573137" y="3096284"/>
                  <a:pt x="1495203" y="3121042"/>
                  <a:pt x="1279680" y="3114907"/>
                </a:cubicBezTo>
                <a:cubicBezTo>
                  <a:pt x="1064157" y="3108772"/>
                  <a:pt x="734044" y="3133730"/>
                  <a:pt x="519162" y="3114907"/>
                </a:cubicBezTo>
                <a:cubicBezTo>
                  <a:pt x="232317" y="3107960"/>
                  <a:pt x="51027" y="2896340"/>
                  <a:pt x="0" y="2595745"/>
                </a:cubicBezTo>
                <a:cubicBezTo>
                  <a:pt x="8956" y="2456332"/>
                  <a:pt x="2633" y="2075029"/>
                  <a:pt x="0" y="1903551"/>
                </a:cubicBezTo>
                <a:cubicBezTo>
                  <a:pt x="-2633" y="1732073"/>
                  <a:pt x="26081" y="1520669"/>
                  <a:pt x="0" y="1211356"/>
                </a:cubicBezTo>
                <a:cubicBezTo>
                  <a:pt x="-26081" y="902043"/>
                  <a:pt x="21417" y="736672"/>
                  <a:pt x="0" y="519162"/>
                </a:cubicBezTo>
                <a:close/>
              </a:path>
              <a:path w="3855058" h="3114907" stroke="0" extrusionOk="0">
                <a:moveTo>
                  <a:pt x="0" y="519162"/>
                </a:moveTo>
                <a:cubicBezTo>
                  <a:pt x="-12406" y="170572"/>
                  <a:pt x="217916" y="38163"/>
                  <a:pt x="519162" y="0"/>
                </a:cubicBezTo>
                <a:cubicBezTo>
                  <a:pt x="687236" y="12781"/>
                  <a:pt x="835739" y="-19200"/>
                  <a:pt x="1082509" y="0"/>
                </a:cubicBezTo>
                <a:cubicBezTo>
                  <a:pt x="1329279" y="19200"/>
                  <a:pt x="1555487" y="-18048"/>
                  <a:pt x="1674023" y="0"/>
                </a:cubicBezTo>
                <a:cubicBezTo>
                  <a:pt x="1792559" y="18048"/>
                  <a:pt x="1983620" y="12099"/>
                  <a:pt x="2152868" y="0"/>
                </a:cubicBezTo>
                <a:cubicBezTo>
                  <a:pt x="2322116" y="-12099"/>
                  <a:pt x="2420266" y="21214"/>
                  <a:pt x="2631713" y="0"/>
                </a:cubicBezTo>
                <a:cubicBezTo>
                  <a:pt x="2843161" y="-21214"/>
                  <a:pt x="3188081" y="14268"/>
                  <a:pt x="3335896" y="0"/>
                </a:cubicBezTo>
                <a:cubicBezTo>
                  <a:pt x="3597692" y="4559"/>
                  <a:pt x="3890711" y="203506"/>
                  <a:pt x="3855058" y="519162"/>
                </a:cubicBezTo>
                <a:cubicBezTo>
                  <a:pt x="3824645" y="855623"/>
                  <a:pt x="3825667" y="1001661"/>
                  <a:pt x="3855058" y="1252888"/>
                </a:cubicBezTo>
                <a:cubicBezTo>
                  <a:pt x="3884449" y="1504115"/>
                  <a:pt x="3874535" y="1682893"/>
                  <a:pt x="3855058" y="1945082"/>
                </a:cubicBezTo>
                <a:cubicBezTo>
                  <a:pt x="3835581" y="2207271"/>
                  <a:pt x="3849451" y="2281944"/>
                  <a:pt x="3855058" y="2595745"/>
                </a:cubicBezTo>
                <a:cubicBezTo>
                  <a:pt x="3819082" y="2935136"/>
                  <a:pt x="3631808" y="3054153"/>
                  <a:pt x="3335896" y="3114907"/>
                </a:cubicBezTo>
                <a:cubicBezTo>
                  <a:pt x="3178883" y="3107075"/>
                  <a:pt x="2902657" y="3137975"/>
                  <a:pt x="2744382" y="3114907"/>
                </a:cubicBezTo>
                <a:cubicBezTo>
                  <a:pt x="2586107" y="3091839"/>
                  <a:pt x="2344258" y="3095093"/>
                  <a:pt x="2237370" y="3114907"/>
                </a:cubicBezTo>
                <a:cubicBezTo>
                  <a:pt x="2130482" y="3134721"/>
                  <a:pt x="1926189" y="3127382"/>
                  <a:pt x="1674023" y="3114907"/>
                </a:cubicBezTo>
                <a:cubicBezTo>
                  <a:pt x="1421857" y="3102432"/>
                  <a:pt x="1421111" y="3118359"/>
                  <a:pt x="1195178" y="3114907"/>
                </a:cubicBezTo>
                <a:cubicBezTo>
                  <a:pt x="969246" y="3111455"/>
                  <a:pt x="821417" y="3113421"/>
                  <a:pt x="519162" y="3114907"/>
                </a:cubicBezTo>
                <a:cubicBezTo>
                  <a:pt x="300941" y="3094612"/>
                  <a:pt x="-44113" y="2847203"/>
                  <a:pt x="0" y="2595745"/>
                </a:cubicBezTo>
                <a:cubicBezTo>
                  <a:pt x="4394" y="2295302"/>
                  <a:pt x="-15635" y="2102325"/>
                  <a:pt x="0" y="1945082"/>
                </a:cubicBezTo>
                <a:cubicBezTo>
                  <a:pt x="15635" y="1787839"/>
                  <a:pt x="4459" y="1506158"/>
                  <a:pt x="0" y="1252888"/>
                </a:cubicBezTo>
                <a:cubicBezTo>
                  <a:pt x="-4459" y="999618"/>
                  <a:pt x="965" y="763594"/>
                  <a:pt x="0" y="5191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016003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480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4" name="Google Shape;4304;p37"/>
          <p:cNvGrpSpPr/>
          <p:nvPr/>
        </p:nvGrpSpPr>
        <p:grpSpPr>
          <a:xfrm rot="899952">
            <a:off x="5031814" y="707797"/>
            <a:ext cx="770551" cy="799514"/>
            <a:chOff x="1843825" y="3806950"/>
            <a:chExt cx="1608250" cy="1668700"/>
          </a:xfrm>
        </p:grpSpPr>
        <p:sp>
          <p:nvSpPr>
            <p:cNvPr id="4305" name="Google Shape;4305;p3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3" name="Google Shape;4373;p37"/>
          <p:cNvGrpSpPr/>
          <p:nvPr/>
        </p:nvGrpSpPr>
        <p:grpSpPr>
          <a:xfrm rot="10800000">
            <a:off x="2517122" y="3984083"/>
            <a:ext cx="543589" cy="564021"/>
            <a:chOff x="1843825" y="3806950"/>
            <a:chExt cx="1608250" cy="1668700"/>
          </a:xfrm>
        </p:grpSpPr>
        <p:sp>
          <p:nvSpPr>
            <p:cNvPr id="4374" name="Google Shape;4374;p3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2" name="Google Shape;4442;p37"/>
          <p:cNvSpPr/>
          <p:nvPr/>
        </p:nvSpPr>
        <p:spPr>
          <a:xfrm flipH="1">
            <a:off x="2044969" y="9942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3" name="Google Shape;4443;p37"/>
          <p:cNvSpPr/>
          <p:nvPr/>
        </p:nvSpPr>
        <p:spPr>
          <a:xfrm flipH="1">
            <a:off x="907335" y="4231800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4" name="Google Shape;4444;p37"/>
          <p:cNvSpPr/>
          <p:nvPr/>
        </p:nvSpPr>
        <p:spPr>
          <a:xfrm>
            <a:off x="4763660" y="39840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5" name="Google Shape;4445;p37"/>
          <p:cNvSpPr/>
          <p:nvPr/>
        </p:nvSpPr>
        <p:spPr>
          <a:xfrm>
            <a:off x="8116110" y="57648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E2CCCD8-8ADF-4339-ADF4-A7B21E5A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655399"/>
            <a:ext cx="4050436" cy="2104989"/>
          </a:xfrm>
        </p:spPr>
        <p:txBody>
          <a:bodyPr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III. </a:t>
            </a:r>
            <a:b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</a:p>
        </p:txBody>
      </p:sp>
      <p:pic>
        <p:nvPicPr>
          <p:cNvPr id="232" name="Picture 4">
            <a:extLst>
              <a:ext uri="{FF2B5EF4-FFF2-40B4-BE49-F238E27FC236}">
                <a16:creationId xmlns:a16="http://schemas.microsoft.com/office/drawing/2014/main" xmlns="" id="{AF1B843D-A226-4FF0-896C-AB7D76A1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3" b="90909" l="4965" r="95213">
                        <a14:foregroundMark x1="53546" y1="9534" x2="55674" y2="9534"/>
                        <a14:foregroundMark x1="95390" y1="66075" x2="87057" y2="68293"/>
                        <a14:foregroundMark x1="6028" y1="68071" x2="4965" y2="67849"/>
                        <a14:foregroundMark x1="45745" y1="89800" x2="48050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83" y="901498"/>
            <a:ext cx="5519090" cy="441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p41"/>
          <p:cNvSpPr txBox="1">
            <a:spLocks noGrp="1"/>
          </p:cNvSpPr>
          <p:nvPr>
            <p:ph type="title" idx="4"/>
          </p:nvPr>
        </p:nvSpPr>
        <p:spPr>
          <a:xfrm>
            <a:off x="589505" y="369889"/>
            <a:ext cx="3074100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1. Nội dung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02" name="Google Shape;5702;p41"/>
          <p:cNvSpPr/>
          <p:nvPr/>
        </p:nvSpPr>
        <p:spPr>
          <a:xfrm>
            <a:off x="8175010" y="50597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EE31994F-2585-45CA-AFDB-14681C1E3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097" y="1419881"/>
            <a:ext cx="6502838" cy="2171277"/>
          </a:xfrm>
        </p:spPr>
        <p:txBody>
          <a:bodyPr/>
          <a:lstStyle/>
          <a:p>
            <a:pPr marL="4191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non song,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191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p41"/>
          <p:cNvSpPr txBox="1">
            <a:spLocks noGrp="1"/>
          </p:cNvSpPr>
          <p:nvPr>
            <p:ph type="title" idx="4"/>
          </p:nvPr>
        </p:nvSpPr>
        <p:spPr>
          <a:xfrm>
            <a:off x="362878" y="227961"/>
            <a:ext cx="4209122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2. Nghệ thuật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884DB93F-6B66-4982-BA21-70E696F061F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519524" y="1158969"/>
            <a:ext cx="5888496" cy="25655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284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" grpId="0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Google Shape;429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ĐỌC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B4934D-BC15-4577-ABBA-161E70F51231}"/>
              </a:ext>
            </a:extLst>
          </p:cNvPr>
          <p:cNvSpPr/>
          <p:nvPr/>
        </p:nvSpPr>
        <p:spPr>
          <a:xfrm>
            <a:off x="394413" y="1977018"/>
            <a:ext cx="2505307" cy="594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7E2CB2A-F014-4C30-87F2-E41E8ABF2889}"/>
              </a:ext>
            </a:extLst>
          </p:cNvPr>
          <p:cNvSpPr/>
          <p:nvPr/>
        </p:nvSpPr>
        <p:spPr>
          <a:xfrm>
            <a:off x="394413" y="2799269"/>
            <a:ext cx="2505307" cy="2057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(5-7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D756DA2-3A15-449C-8515-2C6775CE8FD7}"/>
              </a:ext>
            </a:extLst>
          </p:cNvPr>
          <p:cNvSpPr/>
          <p:nvPr/>
        </p:nvSpPr>
        <p:spPr>
          <a:xfrm>
            <a:off x="3133896" y="1977018"/>
            <a:ext cx="2505307" cy="5947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8F5F30C-BB38-48B9-9352-CB432A2638DF}"/>
              </a:ext>
            </a:extLst>
          </p:cNvPr>
          <p:cNvSpPr/>
          <p:nvPr/>
        </p:nvSpPr>
        <p:spPr>
          <a:xfrm>
            <a:off x="3133896" y="2799937"/>
            <a:ext cx="2505307" cy="20579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(5-7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80F6748-ADF6-4E58-B7B1-B758E7A60012}"/>
              </a:ext>
            </a:extLst>
          </p:cNvPr>
          <p:cNvSpPr/>
          <p:nvPr/>
        </p:nvSpPr>
        <p:spPr>
          <a:xfrm>
            <a:off x="5925418" y="1977018"/>
            <a:ext cx="2505307" cy="5947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DE4FFF9-2A03-499B-8D7D-94748FBBA58D}"/>
              </a:ext>
            </a:extLst>
          </p:cNvPr>
          <p:cNvSpPr/>
          <p:nvPr/>
        </p:nvSpPr>
        <p:spPr>
          <a:xfrm>
            <a:off x="5925418" y="2799269"/>
            <a:ext cx="2505307" cy="2057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Tank ">
            <a:extLst>
              <a:ext uri="{FF2B5EF4-FFF2-40B4-BE49-F238E27FC236}">
                <a16:creationId xmlns:a16="http://schemas.microsoft.com/office/drawing/2014/main" xmlns="" id="{9EC7C910-EF8D-4DC5-9511-0FD1E6D5C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53" y="1528030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dier ">
            <a:extLst>
              <a:ext uri="{FF2B5EF4-FFF2-40B4-BE49-F238E27FC236}">
                <a16:creationId xmlns:a16="http://schemas.microsoft.com/office/drawing/2014/main" xmlns="" id="{4C27C956-EB7A-4321-92C2-D45334E8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47" y="1352782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achute ">
            <a:extLst>
              <a:ext uri="{FF2B5EF4-FFF2-40B4-BE49-F238E27FC236}">
                <a16:creationId xmlns:a16="http://schemas.microsoft.com/office/drawing/2014/main" xmlns="" id="{213D985E-030C-4065-8954-6D250AB9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04" y="1339953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74ED7-4831-4C48-887A-D8CD87F7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539500"/>
            <a:ext cx="4944160" cy="3720266"/>
          </a:xfrm>
        </p:spPr>
        <p:txBody>
          <a:bodyPr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CỦNG CỐ LUYỆN TẬP</a:t>
            </a:r>
          </a:p>
        </p:txBody>
      </p:sp>
      <p:pic>
        <p:nvPicPr>
          <p:cNvPr id="1026" name="Picture 2" descr="11 Chú bộ đội ý tưởng | quân đội, dễ thương, hướng dẫn về mắt">
            <a:extLst>
              <a:ext uri="{FF2B5EF4-FFF2-40B4-BE49-F238E27FC236}">
                <a16:creationId xmlns:a16="http://schemas.microsoft.com/office/drawing/2014/main" xmlns="" id="{393A0728-E4CA-46AD-ACE9-091C1B92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5273" l="10000" r="90000">
                        <a14:foregroundMark x1="44000" y1="8182" x2="44000" y2="8182"/>
                        <a14:foregroundMark x1="47273" y1="5091" x2="47273" y2="5091"/>
                        <a14:foregroundMark x1="55636" y1="88545" x2="55636" y2="94182"/>
                        <a14:foregroundMark x1="44182" y1="96000" x2="64364" y2="95273"/>
                        <a14:foregroundMark x1="64364" y1="95273" x2="71273" y2="9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80" y="260194"/>
            <a:ext cx="4883305" cy="48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9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453A-F0C0-48A8-950B-CD4561A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0195"/>
            <a:ext cx="7717500" cy="757505"/>
          </a:xfrm>
        </p:spPr>
        <p:txBody>
          <a:bodyPr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AF8F6-4F1F-4931-A53C-F717ED981B0D}"/>
              </a:ext>
            </a:extLst>
          </p:cNvPr>
          <p:cNvSpPr/>
          <p:nvPr/>
        </p:nvSpPr>
        <p:spPr>
          <a:xfrm>
            <a:off x="1516566" y="1167160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C26667-6753-44B6-ACB2-BD2F6021BADE}"/>
              </a:ext>
            </a:extLst>
          </p:cNvPr>
          <p:cNvSpPr/>
          <p:nvPr/>
        </p:nvSpPr>
        <p:spPr>
          <a:xfrm>
            <a:off x="1501245" y="207496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240659-C85E-41C1-BC9E-B5FA04E79C7B}"/>
              </a:ext>
            </a:extLst>
          </p:cNvPr>
          <p:cNvSpPr/>
          <p:nvPr/>
        </p:nvSpPr>
        <p:spPr>
          <a:xfrm>
            <a:off x="1485924" y="2982768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1039D7-8D55-4183-9E3C-AEF2460F0018}"/>
              </a:ext>
            </a:extLst>
          </p:cNvPr>
          <p:cNvSpPr/>
          <p:nvPr/>
        </p:nvSpPr>
        <p:spPr>
          <a:xfrm>
            <a:off x="1485924" y="398095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6D7F0F91-DA4B-4F15-98F0-1A4140C3D37C}"/>
              </a:ext>
            </a:extLst>
          </p:cNvPr>
          <p:cNvSpPr/>
          <p:nvPr/>
        </p:nvSpPr>
        <p:spPr>
          <a:xfrm>
            <a:off x="862361" y="2074964"/>
            <a:ext cx="728546" cy="691376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453A-F0C0-48A8-950B-CD4561A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0195"/>
            <a:ext cx="7717500" cy="757505"/>
          </a:xfrm>
        </p:spPr>
        <p:txBody>
          <a:bodyPr/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AF8F6-4F1F-4931-A53C-F717ED981B0D}"/>
              </a:ext>
            </a:extLst>
          </p:cNvPr>
          <p:cNvSpPr/>
          <p:nvPr/>
        </p:nvSpPr>
        <p:spPr>
          <a:xfrm>
            <a:off x="1516566" y="1167160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So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C26667-6753-44B6-ACB2-BD2F6021BADE}"/>
              </a:ext>
            </a:extLst>
          </p:cNvPr>
          <p:cNvSpPr/>
          <p:nvPr/>
        </p:nvSpPr>
        <p:spPr>
          <a:xfrm>
            <a:off x="1501245" y="207496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240659-C85E-41C1-BC9E-B5FA04E79C7B}"/>
              </a:ext>
            </a:extLst>
          </p:cNvPr>
          <p:cNvSpPr/>
          <p:nvPr/>
        </p:nvSpPr>
        <p:spPr>
          <a:xfrm>
            <a:off x="1485924" y="2982768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1039D7-8D55-4183-9E3C-AEF2460F0018}"/>
              </a:ext>
            </a:extLst>
          </p:cNvPr>
          <p:cNvSpPr/>
          <p:nvPr/>
        </p:nvSpPr>
        <p:spPr>
          <a:xfrm>
            <a:off x="1485924" y="398095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846C1EB7-4BEE-4C36-B0A5-11804140C0DD}"/>
              </a:ext>
            </a:extLst>
          </p:cNvPr>
          <p:cNvSpPr/>
          <p:nvPr/>
        </p:nvSpPr>
        <p:spPr>
          <a:xfrm>
            <a:off x="892097" y="2915800"/>
            <a:ext cx="728546" cy="691376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453A-F0C0-48A8-950B-CD4561A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0195"/>
            <a:ext cx="7717500" cy="757505"/>
          </a:xfrm>
        </p:spPr>
        <p:txBody>
          <a:bodyPr/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AF8F6-4F1F-4931-A53C-F717ED981B0D}"/>
              </a:ext>
            </a:extLst>
          </p:cNvPr>
          <p:cNvSpPr/>
          <p:nvPr/>
        </p:nvSpPr>
        <p:spPr>
          <a:xfrm>
            <a:off x="1516566" y="1167160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C26667-6753-44B6-ACB2-BD2F6021BADE}"/>
              </a:ext>
            </a:extLst>
          </p:cNvPr>
          <p:cNvSpPr/>
          <p:nvPr/>
        </p:nvSpPr>
        <p:spPr>
          <a:xfrm>
            <a:off x="1501245" y="207496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240659-C85E-41C1-BC9E-B5FA04E79C7B}"/>
              </a:ext>
            </a:extLst>
          </p:cNvPr>
          <p:cNvSpPr/>
          <p:nvPr/>
        </p:nvSpPr>
        <p:spPr>
          <a:xfrm>
            <a:off x="1485924" y="2982768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1039D7-8D55-4183-9E3C-AEF2460F0018}"/>
              </a:ext>
            </a:extLst>
          </p:cNvPr>
          <p:cNvSpPr/>
          <p:nvPr/>
        </p:nvSpPr>
        <p:spPr>
          <a:xfrm>
            <a:off x="1485924" y="3980954"/>
            <a:ext cx="5197374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846C1EB7-4BEE-4C36-B0A5-11804140C0DD}"/>
              </a:ext>
            </a:extLst>
          </p:cNvPr>
          <p:cNvSpPr/>
          <p:nvPr/>
        </p:nvSpPr>
        <p:spPr>
          <a:xfrm>
            <a:off x="892097" y="2007996"/>
            <a:ext cx="728546" cy="691376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DC"/>
        </a:solidFill>
        <a:effectLst/>
      </p:bgPr>
    </p:bg>
    <p:spTree>
      <p:nvGrpSpPr>
        <p:cNvPr id="1" name="Shape 4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35"/>
          <p:cNvSpPr txBox="1">
            <a:spLocks noGrp="1"/>
          </p:cNvSpPr>
          <p:nvPr>
            <p:ph type="subTitle" idx="1"/>
          </p:nvPr>
        </p:nvSpPr>
        <p:spPr>
          <a:xfrm>
            <a:off x="713175" y="2054256"/>
            <a:ext cx="2446337" cy="1915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nhận biết được những đặc điểm về số tiếng, số dòng, đặc điểm của thể loại thơ bốn chữ trong văn bản.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06" name="Google Shape;4206;p35"/>
          <p:cNvSpPr txBox="1">
            <a:spLocks noGrp="1"/>
          </p:cNvSpPr>
          <p:nvPr>
            <p:ph type="subTitle" idx="3"/>
          </p:nvPr>
        </p:nvSpPr>
        <p:spPr>
          <a:xfrm>
            <a:off x="3299213" y="2054256"/>
            <a:ext cx="2313567" cy="1915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nhận xét được nét độc đáo của bải thơ thể hiện ở yếu tố tự sự, yếu tố miêu tả, hình ảnh, các biện pháp tu từ.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12" name="Google Shape;4212;p35"/>
          <p:cNvSpPr txBox="1">
            <a:spLocks noGrp="1"/>
          </p:cNvSpPr>
          <p:nvPr>
            <p:ph type="subTitle" idx="9"/>
          </p:nvPr>
        </p:nvSpPr>
        <p:spPr>
          <a:xfrm>
            <a:off x="5885233" y="2054256"/>
            <a:ext cx="2445905" cy="1915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bồi đắp tình yêu quê hương đất nước, trân trọng, biết ơn những người đã hy sinh cho quê hương.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15" name="Google Shape;4215;p35"/>
          <p:cNvSpPr txBox="1">
            <a:spLocks noGrp="1"/>
          </p:cNvSpPr>
          <p:nvPr>
            <p:ph type="title" idx="15"/>
          </p:nvPr>
        </p:nvSpPr>
        <p:spPr>
          <a:xfrm>
            <a:off x="713175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17" name="Google Shape;4217;p35"/>
          <p:cNvSpPr txBox="1">
            <a:spLocks noGrp="1"/>
          </p:cNvSpPr>
          <p:nvPr>
            <p:ph type="title" idx="17"/>
          </p:nvPr>
        </p:nvSpPr>
        <p:spPr>
          <a:xfrm>
            <a:off x="3299220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19" name="Google Shape;4219;p35"/>
          <p:cNvSpPr txBox="1">
            <a:spLocks noGrp="1"/>
          </p:cNvSpPr>
          <p:nvPr>
            <p:ph type="title" idx="19"/>
          </p:nvPr>
        </p:nvSpPr>
        <p:spPr>
          <a:xfrm>
            <a:off x="5885238" y="1235250"/>
            <a:ext cx="811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21" name="Google Shape;4221;p35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22" name="Google Shape;4222;p35"/>
          <p:cNvSpPr/>
          <p:nvPr/>
        </p:nvSpPr>
        <p:spPr>
          <a:xfrm>
            <a:off x="7148660" y="4637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23" name="Google Shape;4223;p35"/>
          <p:cNvSpPr/>
          <p:nvPr/>
        </p:nvSpPr>
        <p:spPr>
          <a:xfrm>
            <a:off x="7470249" y="766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24" name="Google Shape;4224;p35"/>
          <p:cNvGrpSpPr/>
          <p:nvPr/>
        </p:nvGrpSpPr>
        <p:grpSpPr>
          <a:xfrm flipH="1">
            <a:off x="7757463" y="0"/>
            <a:ext cx="1386525" cy="1118350"/>
            <a:chOff x="5750750" y="2118725"/>
            <a:chExt cx="1386525" cy="1118350"/>
          </a:xfrm>
        </p:grpSpPr>
        <p:sp>
          <p:nvSpPr>
            <p:cNvPr id="4225" name="Google Shape;4225;p35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6" name="Google Shape;4226;p35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7" name="Google Shape;4227;p35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8" name="Google Shape;4228;p35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9" name="Google Shape;4229;p35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0" name="Google Shape;4230;p35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1" name="Google Shape;4231;p35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2" name="Google Shape;4232;p35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3" name="Google Shape;4233;p35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4" name="Google Shape;4234;p35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5" name="Google Shape;4235;p35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6" name="Google Shape;4236;p35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7" name="Google Shape;4237;p35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8" name="Google Shape;4238;p35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9" name="Google Shape;4239;p35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0" name="Google Shape;4240;p35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1" name="Google Shape;4241;p35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2" name="Google Shape;4242;p35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3" name="Google Shape;4243;p35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4" name="Google Shape;4244;p35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5" name="Google Shape;4245;p35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6" name="Google Shape;4246;p35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7" name="Google Shape;4247;p35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8" name="Google Shape;4248;p35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9" name="Google Shape;4249;p35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0" name="Google Shape;4250;p35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1" name="Google Shape;4251;p35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2" name="Google Shape;4252;p35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3" name="Google Shape;4253;p35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4" name="Google Shape;4254;p35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5" name="Google Shape;4255;p35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6" name="Google Shape;4256;p35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7" name="Google Shape;4257;p35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8" name="Google Shape;4258;p35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9" name="Google Shape;4259;p35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0" name="Google Shape;4260;p35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1" name="Google Shape;4261;p35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2" name="Google Shape;4262;p35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3" name="Google Shape;4263;p35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4" name="Google Shape;4264;p35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5" name="Google Shape;4265;p35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6" name="Google Shape;4266;p35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7" name="Google Shape;4267;p35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8" name="Google Shape;4268;p35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9" name="Google Shape;4269;p35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0" name="Google Shape;4270;p35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1" name="Google Shape;4271;p35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2" name="Google Shape;4272;p35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3" name="Google Shape;4273;p35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4" name="Google Shape;4274;p35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5" name="Google Shape;4275;p35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6" name="Google Shape;4276;p35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7" name="Google Shape;4277;p35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8" name="Google Shape;4278;p35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9" name="Google Shape;4279;p35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0" name="Google Shape;4280;p35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1" name="Google Shape;4281;p35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2" name="Google Shape;4282;p35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3" name="Google Shape;4283;p35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4" name="Google Shape;4284;p35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5" name="Google Shape;4285;p35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6" name="Google Shape;4286;p35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7" name="Google Shape;4287;p35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8" name="Google Shape;4288;p35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9" name="Google Shape;4289;p35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90" name="Google Shape;4290;p35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453A-F0C0-48A8-950B-CD4561A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0195"/>
            <a:ext cx="7717500" cy="757505"/>
          </a:xfrm>
        </p:spPr>
        <p:txBody>
          <a:bodyPr/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4: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AF8F6-4F1F-4931-A53C-F717ED981B0D}"/>
              </a:ext>
            </a:extLst>
          </p:cNvPr>
          <p:cNvSpPr/>
          <p:nvPr/>
        </p:nvSpPr>
        <p:spPr>
          <a:xfrm>
            <a:off x="1516565" y="1167160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C26667-6753-44B6-ACB2-BD2F6021BADE}"/>
              </a:ext>
            </a:extLst>
          </p:cNvPr>
          <p:cNvSpPr/>
          <p:nvPr/>
        </p:nvSpPr>
        <p:spPr>
          <a:xfrm>
            <a:off x="1501244" y="2074964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240659-C85E-41C1-BC9E-B5FA04E79C7B}"/>
              </a:ext>
            </a:extLst>
          </p:cNvPr>
          <p:cNvSpPr/>
          <p:nvPr/>
        </p:nvSpPr>
        <p:spPr>
          <a:xfrm>
            <a:off x="1485923" y="2982768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1039D7-8D55-4183-9E3C-AEF2460F0018}"/>
              </a:ext>
            </a:extLst>
          </p:cNvPr>
          <p:cNvSpPr/>
          <p:nvPr/>
        </p:nvSpPr>
        <p:spPr>
          <a:xfrm>
            <a:off x="1485923" y="3980954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846C1EB7-4BEE-4C36-B0A5-11804140C0DD}"/>
              </a:ext>
            </a:extLst>
          </p:cNvPr>
          <p:cNvSpPr/>
          <p:nvPr/>
        </p:nvSpPr>
        <p:spPr>
          <a:xfrm>
            <a:off x="899531" y="3976340"/>
            <a:ext cx="728546" cy="691376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453A-F0C0-48A8-950B-CD4561A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0195"/>
            <a:ext cx="7717500" cy="757505"/>
          </a:xfrm>
        </p:spPr>
        <p:txBody>
          <a:bodyPr/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AF8F6-4F1F-4931-A53C-F717ED981B0D}"/>
              </a:ext>
            </a:extLst>
          </p:cNvPr>
          <p:cNvSpPr/>
          <p:nvPr/>
        </p:nvSpPr>
        <p:spPr>
          <a:xfrm>
            <a:off x="1486829" y="1813931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C26667-6753-44B6-ACB2-BD2F6021BADE}"/>
              </a:ext>
            </a:extLst>
          </p:cNvPr>
          <p:cNvSpPr/>
          <p:nvPr/>
        </p:nvSpPr>
        <p:spPr>
          <a:xfrm>
            <a:off x="1471508" y="2721735"/>
            <a:ext cx="7100515" cy="69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846C1EB7-4BEE-4C36-B0A5-11804140C0DD}"/>
              </a:ext>
            </a:extLst>
          </p:cNvPr>
          <p:cNvSpPr/>
          <p:nvPr/>
        </p:nvSpPr>
        <p:spPr>
          <a:xfrm>
            <a:off x="862360" y="1723549"/>
            <a:ext cx="728546" cy="691376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4" name="Google Shape;4884;p39"/>
          <p:cNvGrpSpPr/>
          <p:nvPr/>
        </p:nvGrpSpPr>
        <p:grpSpPr>
          <a:xfrm>
            <a:off x="7635607" y="1077054"/>
            <a:ext cx="543582" cy="750101"/>
            <a:chOff x="626325" y="3925200"/>
            <a:chExt cx="612625" cy="845375"/>
          </a:xfrm>
        </p:grpSpPr>
        <p:sp>
          <p:nvSpPr>
            <p:cNvPr id="4885" name="Google Shape;4885;p3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9" name="Google Shape;4889;p39"/>
          <p:cNvGrpSpPr/>
          <p:nvPr/>
        </p:nvGrpSpPr>
        <p:grpSpPr>
          <a:xfrm>
            <a:off x="5296178" y="592477"/>
            <a:ext cx="770513" cy="799474"/>
            <a:chOff x="1843825" y="3806950"/>
            <a:chExt cx="1608250" cy="1668700"/>
          </a:xfrm>
        </p:grpSpPr>
        <p:sp>
          <p:nvSpPr>
            <p:cNvPr id="4890" name="Google Shape;4890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8" name="Google Shape;4958;p39"/>
          <p:cNvGrpSpPr/>
          <p:nvPr/>
        </p:nvGrpSpPr>
        <p:grpSpPr>
          <a:xfrm rot="10800000">
            <a:off x="2551444" y="-115106"/>
            <a:ext cx="770513" cy="799474"/>
            <a:chOff x="1843825" y="3806950"/>
            <a:chExt cx="1608250" cy="1668700"/>
          </a:xfrm>
        </p:grpSpPr>
        <p:sp>
          <p:nvSpPr>
            <p:cNvPr id="4959" name="Google Shape;4959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7" name="Google Shape;5027;p39"/>
          <p:cNvGrpSpPr/>
          <p:nvPr/>
        </p:nvGrpSpPr>
        <p:grpSpPr>
          <a:xfrm rot="10800000">
            <a:off x="1010797" y="563033"/>
            <a:ext cx="543589" cy="564021"/>
            <a:chOff x="1843825" y="3806950"/>
            <a:chExt cx="1608250" cy="1668700"/>
          </a:xfrm>
        </p:grpSpPr>
        <p:sp>
          <p:nvSpPr>
            <p:cNvPr id="5028" name="Google Shape;5028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6" name="Google Shape;5096;p39"/>
          <p:cNvGrpSpPr/>
          <p:nvPr/>
        </p:nvGrpSpPr>
        <p:grpSpPr>
          <a:xfrm rot="10800000">
            <a:off x="5158884" y="4106246"/>
            <a:ext cx="543589" cy="564021"/>
            <a:chOff x="1843825" y="3806950"/>
            <a:chExt cx="1608250" cy="1668700"/>
          </a:xfrm>
        </p:grpSpPr>
        <p:sp>
          <p:nvSpPr>
            <p:cNvPr id="5097" name="Google Shape;509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8" name="Google Shape;5168;p39"/>
          <p:cNvGrpSpPr/>
          <p:nvPr/>
        </p:nvGrpSpPr>
        <p:grpSpPr>
          <a:xfrm>
            <a:off x="7510675" y="-12"/>
            <a:ext cx="1633325" cy="1290350"/>
            <a:chOff x="1833175" y="2043150"/>
            <a:chExt cx="1633325" cy="1290350"/>
          </a:xfrm>
        </p:grpSpPr>
        <p:sp>
          <p:nvSpPr>
            <p:cNvPr id="5169" name="Google Shape;5169;p39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39"/>
          <p:cNvSpPr/>
          <p:nvPr/>
        </p:nvSpPr>
        <p:spPr>
          <a:xfrm flipH="1">
            <a:off x="593769" y="17039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0" name="Google Shape;5330;p39"/>
          <p:cNvSpPr/>
          <p:nvPr/>
        </p:nvSpPr>
        <p:spPr>
          <a:xfrm flipH="1">
            <a:off x="852235" y="439712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1" name="Google Shape;5331;p39"/>
          <p:cNvSpPr/>
          <p:nvPr/>
        </p:nvSpPr>
        <p:spPr>
          <a:xfrm flipH="1">
            <a:off x="4039285" y="394387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2" name="Google Shape;5332;p39"/>
          <p:cNvSpPr/>
          <p:nvPr/>
        </p:nvSpPr>
        <p:spPr>
          <a:xfrm>
            <a:off x="6582885" y="17590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3" name="Google Shape;5333;p39"/>
          <p:cNvSpPr/>
          <p:nvPr/>
        </p:nvSpPr>
        <p:spPr>
          <a:xfrm flipH="1">
            <a:off x="3409119" y="6487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4" name="Google Shape;5334;p39"/>
          <p:cNvSpPr/>
          <p:nvPr/>
        </p:nvSpPr>
        <p:spPr>
          <a:xfrm>
            <a:off x="7473185" y="42749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5" name="Google Shape;5335;p3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6" name="Google Shape;5336;p39"/>
          <p:cNvGrpSpPr/>
          <p:nvPr/>
        </p:nvGrpSpPr>
        <p:grpSpPr>
          <a:xfrm rot="5400000">
            <a:off x="7865517" y="1197110"/>
            <a:ext cx="1335330" cy="1385522"/>
            <a:chOff x="1843825" y="3806950"/>
            <a:chExt cx="1608250" cy="1668700"/>
          </a:xfrm>
        </p:grpSpPr>
        <p:sp>
          <p:nvSpPr>
            <p:cNvPr id="5337" name="Google Shape;533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xmlns="" id="{9D759F4B-0401-4BCA-8B5F-F26DF4980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900" b="94025" l="7159" r="97125">
                        <a14:foregroundMark x1="8455" y1="66573" x2="9808" y2="70180"/>
                        <a14:foregroundMark x1="7215" y1="69617" x2="7215" y2="70462"/>
                        <a14:foregroundMark x1="4791" y1="91488" x2="44419" y2="89797"/>
                        <a14:foregroundMark x1="44419" y1="89797" x2="83653" y2="90248"/>
                        <a14:foregroundMark x1="83653" y1="90248" x2="97125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2099"/>
          <a:stretch/>
        </p:blipFill>
        <p:spPr bwMode="auto">
          <a:xfrm>
            <a:off x="-247832" y="972239"/>
            <a:ext cx="7069631" cy="42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79031-E8C1-4CC0-95A9-39A8C89F4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59" y="1066739"/>
            <a:ext cx="5492972" cy="29568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ECD27E-CDE3-42A6-B232-16148279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8" t="1463" b="1788"/>
          <a:stretch>
            <a:fillRect/>
          </a:stretch>
        </p:blipFill>
        <p:spPr>
          <a:xfrm>
            <a:off x="297366" y="1219200"/>
            <a:ext cx="2570057" cy="3442010"/>
          </a:xfrm>
          <a:custGeom>
            <a:avLst/>
            <a:gdLst>
              <a:gd name="connsiteX0" fmla="*/ 428351 w 2570057"/>
              <a:gd name="connsiteY0" fmla="*/ 0 h 3442010"/>
              <a:gd name="connsiteX1" fmla="*/ 2141706 w 2570057"/>
              <a:gd name="connsiteY1" fmla="*/ 0 h 3442010"/>
              <a:gd name="connsiteX2" fmla="*/ 2570057 w 2570057"/>
              <a:gd name="connsiteY2" fmla="*/ 428351 h 3442010"/>
              <a:gd name="connsiteX3" fmla="*/ 2570057 w 2570057"/>
              <a:gd name="connsiteY3" fmla="*/ 3013659 h 3442010"/>
              <a:gd name="connsiteX4" fmla="*/ 2141706 w 2570057"/>
              <a:gd name="connsiteY4" fmla="*/ 3442010 h 3442010"/>
              <a:gd name="connsiteX5" fmla="*/ 428351 w 2570057"/>
              <a:gd name="connsiteY5" fmla="*/ 3442010 h 3442010"/>
              <a:gd name="connsiteX6" fmla="*/ 0 w 2570057"/>
              <a:gd name="connsiteY6" fmla="*/ 3013659 h 3442010"/>
              <a:gd name="connsiteX7" fmla="*/ 0 w 2570057"/>
              <a:gd name="connsiteY7" fmla="*/ 428351 h 3442010"/>
              <a:gd name="connsiteX8" fmla="*/ 428351 w 2570057"/>
              <a:gd name="connsiteY8" fmla="*/ 0 h 344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57" h="3442010">
                <a:moveTo>
                  <a:pt x="428351" y="0"/>
                </a:moveTo>
                <a:lnTo>
                  <a:pt x="2141706" y="0"/>
                </a:lnTo>
                <a:cubicBezTo>
                  <a:pt x="2378278" y="0"/>
                  <a:pt x="2570057" y="191779"/>
                  <a:pt x="2570057" y="428351"/>
                </a:cubicBezTo>
                <a:lnTo>
                  <a:pt x="2570057" y="3013659"/>
                </a:lnTo>
                <a:cubicBezTo>
                  <a:pt x="2570057" y="3250231"/>
                  <a:pt x="2378278" y="3442010"/>
                  <a:pt x="2141706" y="3442010"/>
                </a:cubicBezTo>
                <a:lnTo>
                  <a:pt x="428351" y="3442010"/>
                </a:lnTo>
                <a:cubicBezTo>
                  <a:pt x="191779" y="3442010"/>
                  <a:pt x="0" y="3250231"/>
                  <a:pt x="0" y="3013659"/>
                </a:cubicBezTo>
                <a:lnTo>
                  <a:pt x="0" y="428351"/>
                </a:lnTo>
                <a:cubicBezTo>
                  <a:pt x="0" y="191779"/>
                  <a:pt x="191779" y="0"/>
                  <a:pt x="428351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460D59-CE67-4B92-BD60-A30811B8A6CA}"/>
              </a:ext>
            </a:extLst>
          </p:cNvPr>
          <p:cNvSpPr txBox="1"/>
          <p:nvPr/>
        </p:nvSpPr>
        <p:spPr>
          <a:xfrm>
            <a:off x="3447585" y="1568678"/>
            <a:ext cx="502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5CD4-F922-40F9-903C-E86A12BCC91A}"/>
              </a:ext>
            </a:extLst>
          </p:cNvPr>
          <p:cNvSpPr txBox="1"/>
          <p:nvPr/>
        </p:nvSpPr>
        <p:spPr>
          <a:xfrm>
            <a:off x="3447585" y="2171640"/>
            <a:ext cx="502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64AA51-783F-4207-95F0-5E36D4688526}"/>
              </a:ext>
            </a:extLst>
          </p:cNvPr>
          <p:cNvSpPr txBox="1"/>
          <p:nvPr/>
        </p:nvSpPr>
        <p:spPr>
          <a:xfrm>
            <a:off x="3447585" y="3154620"/>
            <a:ext cx="502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205570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64AA51-783F-4207-95F0-5E36D4688526}"/>
              </a:ext>
            </a:extLst>
          </p:cNvPr>
          <p:cNvSpPr txBox="1"/>
          <p:nvPr/>
        </p:nvSpPr>
        <p:spPr>
          <a:xfrm>
            <a:off x="3728757" y="1731275"/>
            <a:ext cx="4566508" cy="14202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oogle Shape;11095;p68">
            <a:extLst>
              <a:ext uri="{FF2B5EF4-FFF2-40B4-BE49-F238E27FC236}">
                <a16:creationId xmlns:a16="http://schemas.microsoft.com/office/drawing/2014/main" xmlns="" id="{FF71D50F-F536-48D6-B5A6-86ABA7E96993}"/>
              </a:ext>
            </a:extLst>
          </p:cNvPr>
          <p:cNvGrpSpPr/>
          <p:nvPr/>
        </p:nvGrpSpPr>
        <p:grpSpPr>
          <a:xfrm>
            <a:off x="1310267" y="1495624"/>
            <a:ext cx="2339898" cy="3647876"/>
            <a:chOff x="235950" y="1219675"/>
            <a:chExt cx="2228525" cy="3725525"/>
          </a:xfrm>
        </p:grpSpPr>
        <p:sp>
          <p:nvSpPr>
            <p:cNvPr id="9" name="Google Shape;11096;p68">
              <a:extLst>
                <a:ext uri="{FF2B5EF4-FFF2-40B4-BE49-F238E27FC236}">
                  <a16:creationId xmlns:a16="http://schemas.microsoft.com/office/drawing/2014/main" xmlns="" id="{9BDD6F69-47BF-469E-9BBC-CDA35A7CD2DC}"/>
                </a:ext>
              </a:extLst>
            </p:cNvPr>
            <p:cNvSpPr/>
            <p:nvPr/>
          </p:nvSpPr>
          <p:spPr>
            <a:xfrm>
              <a:off x="1047325" y="4793500"/>
              <a:ext cx="1167800" cy="151700"/>
            </a:xfrm>
            <a:custGeom>
              <a:avLst/>
              <a:gdLst/>
              <a:ahLst/>
              <a:cxnLst/>
              <a:rect l="l" t="t" r="r" b="b"/>
              <a:pathLst>
                <a:path w="46712" h="6068" extrusionOk="0">
                  <a:moveTo>
                    <a:pt x="23357" y="0"/>
                  </a:moveTo>
                  <a:cubicBezTo>
                    <a:pt x="10459" y="0"/>
                    <a:pt x="0" y="1358"/>
                    <a:pt x="0" y="3033"/>
                  </a:cubicBezTo>
                  <a:cubicBezTo>
                    <a:pt x="0" y="4710"/>
                    <a:pt x="10459" y="6068"/>
                    <a:pt x="23357" y="6068"/>
                  </a:cubicBezTo>
                  <a:cubicBezTo>
                    <a:pt x="36257" y="6068"/>
                    <a:pt x="46711" y="4710"/>
                    <a:pt x="46711" y="3033"/>
                  </a:cubicBezTo>
                  <a:cubicBezTo>
                    <a:pt x="46711" y="1358"/>
                    <a:pt x="36257" y="0"/>
                    <a:pt x="23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97;p68">
              <a:extLst>
                <a:ext uri="{FF2B5EF4-FFF2-40B4-BE49-F238E27FC236}">
                  <a16:creationId xmlns:a16="http://schemas.microsoft.com/office/drawing/2014/main" xmlns="" id="{BE2AC1EF-AFDD-44F8-A6CD-A23E72760515}"/>
                </a:ext>
              </a:extLst>
            </p:cNvPr>
            <p:cNvSpPr/>
            <p:nvPr/>
          </p:nvSpPr>
          <p:spPr>
            <a:xfrm>
              <a:off x="1211175" y="3609575"/>
              <a:ext cx="790225" cy="809400"/>
            </a:xfrm>
            <a:custGeom>
              <a:avLst/>
              <a:gdLst/>
              <a:ahLst/>
              <a:cxnLst/>
              <a:rect l="l" t="t" r="r" b="b"/>
              <a:pathLst>
                <a:path w="31609" h="32376" extrusionOk="0">
                  <a:moveTo>
                    <a:pt x="30127" y="1"/>
                  </a:moveTo>
                  <a:cubicBezTo>
                    <a:pt x="29160" y="500"/>
                    <a:pt x="28169" y="946"/>
                    <a:pt x="27157" y="1341"/>
                  </a:cubicBezTo>
                  <a:cubicBezTo>
                    <a:pt x="26599" y="1561"/>
                    <a:pt x="26032" y="1765"/>
                    <a:pt x="25458" y="1954"/>
                  </a:cubicBezTo>
                  <a:cubicBezTo>
                    <a:pt x="24126" y="2406"/>
                    <a:pt x="22769" y="2797"/>
                    <a:pt x="21411" y="3149"/>
                  </a:cubicBezTo>
                  <a:cubicBezTo>
                    <a:pt x="18308" y="3953"/>
                    <a:pt x="15167" y="4591"/>
                    <a:pt x="11997" y="5063"/>
                  </a:cubicBezTo>
                  <a:cubicBezTo>
                    <a:pt x="11906" y="5061"/>
                    <a:pt x="11819" y="5056"/>
                    <a:pt x="11721" y="5056"/>
                  </a:cubicBezTo>
                  <a:cubicBezTo>
                    <a:pt x="11651" y="5055"/>
                    <a:pt x="11579" y="5054"/>
                    <a:pt x="11504" y="5054"/>
                  </a:cubicBezTo>
                  <a:cubicBezTo>
                    <a:pt x="10293" y="5054"/>
                    <a:pt x="8533" y="5270"/>
                    <a:pt x="6714" y="5712"/>
                  </a:cubicBezTo>
                  <a:cubicBezTo>
                    <a:pt x="4661" y="5904"/>
                    <a:pt x="2597" y="6036"/>
                    <a:pt x="533" y="6093"/>
                  </a:cubicBezTo>
                  <a:lnTo>
                    <a:pt x="190" y="8332"/>
                  </a:lnTo>
                  <a:cubicBezTo>
                    <a:pt x="190" y="8332"/>
                    <a:pt x="1" y="9390"/>
                    <a:pt x="240" y="10781"/>
                  </a:cubicBezTo>
                  <a:cubicBezTo>
                    <a:pt x="218" y="10946"/>
                    <a:pt x="205" y="11115"/>
                    <a:pt x="203" y="11283"/>
                  </a:cubicBezTo>
                  <a:cubicBezTo>
                    <a:pt x="222" y="15530"/>
                    <a:pt x="626" y="24187"/>
                    <a:pt x="1243" y="32376"/>
                  </a:cubicBezTo>
                  <a:lnTo>
                    <a:pt x="11936" y="32376"/>
                  </a:lnTo>
                  <a:cubicBezTo>
                    <a:pt x="13131" y="27542"/>
                    <a:pt x="14304" y="22121"/>
                    <a:pt x="15002" y="17190"/>
                  </a:cubicBezTo>
                  <a:cubicBezTo>
                    <a:pt x="15295" y="17153"/>
                    <a:pt x="15593" y="17114"/>
                    <a:pt x="15897" y="17062"/>
                  </a:cubicBezTo>
                  <a:cubicBezTo>
                    <a:pt x="16149" y="17027"/>
                    <a:pt x="16403" y="16988"/>
                    <a:pt x="16668" y="16942"/>
                  </a:cubicBezTo>
                  <a:cubicBezTo>
                    <a:pt x="16668" y="16942"/>
                    <a:pt x="17987" y="23694"/>
                    <a:pt x="19977" y="32376"/>
                  </a:cubicBezTo>
                  <a:lnTo>
                    <a:pt x="30301" y="32376"/>
                  </a:lnTo>
                  <a:lnTo>
                    <a:pt x="31604" y="6875"/>
                  </a:lnTo>
                  <a:cubicBezTo>
                    <a:pt x="31608" y="6768"/>
                    <a:pt x="31608" y="6660"/>
                    <a:pt x="31598" y="6551"/>
                  </a:cubicBezTo>
                  <a:cubicBezTo>
                    <a:pt x="31598" y="5143"/>
                    <a:pt x="31339" y="3542"/>
                    <a:pt x="30753" y="1726"/>
                  </a:cubicBezTo>
                  <a:cubicBezTo>
                    <a:pt x="30579" y="1172"/>
                    <a:pt x="30368" y="598"/>
                    <a:pt x="30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8;p68">
              <a:extLst>
                <a:ext uri="{FF2B5EF4-FFF2-40B4-BE49-F238E27FC236}">
                  <a16:creationId xmlns:a16="http://schemas.microsoft.com/office/drawing/2014/main" xmlns="" id="{C90FB8E3-067A-4CB1-B270-39EC08DA6B96}"/>
                </a:ext>
              </a:extLst>
            </p:cNvPr>
            <p:cNvSpPr/>
            <p:nvPr/>
          </p:nvSpPr>
          <p:spPr>
            <a:xfrm>
              <a:off x="1205475" y="3601600"/>
              <a:ext cx="801675" cy="823075"/>
            </a:xfrm>
            <a:custGeom>
              <a:avLst/>
              <a:gdLst/>
              <a:ahLst/>
              <a:cxnLst/>
              <a:rect l="l" t="t" r="r" b="b"/>
              <a:pathLst>
                <a:path w="32067" h="32923" extrusionOk="0">
                  <a:moveTo>
                    <a:pt x="30235" y="641"/>
                  </a:moveTo>
                  <a:cubicBezTo>
                    <a:pt x="30444" y="1165"/>
                    <a:pt x="30618" y="1652"/>
                    <a:pt x="30763" y="2116"/>
                  </a:cubicBezTo>
                  <a:cubicBezTo>
                    <a:pt x="31315" y="3824"/>
                    <a:pt x="31595" y="5423"/>
                    <a:pt x="31598" y="6889"/>
                  </a:cubicBezTo>
                  <a:cubicBezTo>
                    <a:pt x="31606" y="6985"/>
                    <a:pt x="31608" y="7081"/>
                    <a:pt x="31600" y="7176"/>
                  </a:cubicBezTo>
                  <a:lnTo>
                    <a:pt x="30311" y="32464"/>
                  </a:lnTo>
                  <a:lnTo>
                    <a:pt x="20387" y="32464"/>
                  </a:lnTo>
                  <a:cubicBezTo>
                    <a:pt x="18443" y="23972"/>
                    <a:pt x="17131" y="17285"/>
                    <a:pt x="17120" y="17215"/>
                  </a:cubicBezTo>
                  <a:lnTo>
                    <a:pt x="17081" y="16996"/>
                  </a:lnTo>
                  <a:lnTo>
                    <a:pt x="16857" y="17033"/>
                  </a:lnTo>
                  <a:cubicBezTo>
                    <a:pt x="16616" y="17076"/>
                    <a:pt x="16379" y="17109"/>
                    <a:pt x="16147" y="17144"/>
                  </a:cubicBezTo>
                  <a:lnTo>
                    <a:pt x="16088" y="17152"/>
                  </a:lnTo>
                  <a:cubicBezTo>
                    <a:pt x="15790" y="17202"/>
                    <a:pt x="15495" y="17241"/>
                    <a:pt x="15204" y="17281"/>
                  </a:cubicBezTo>
                  <a:lnTo>
                    <a:pt x="15030" y="17302"/>
                  </a:lnTo>
                  <a:lnTo>
                    <a:pt x="15006" y="17474"/>
                  </a:lnTo>
                  <a:cubicBezTo>
                    <a:pt x="14404" y="21723"/>
                    <a:pt x="13390" y="26764"/>
                    <a:pt x="11988" y="32460"/>
                  </a:cubicBezTo>
                  <a:lnTo>
                    <a:pt x="1689" y="32460"/>
                  </a:lnTo>
                  <a:cubicBezTo>
                    <a:pt x="1113" y="24797"/>
                    <a:pt x="683" y="16055"/>
                    <a:pt x="663" y="11599"/>
                  </a:cubicBezTo>
                  <a:cubicBezTo>
                    <a:pt x="665" y="11439"/>
                    <a:pt x="678" y="11280"/>
                    <a:pt x="700" y="11122"/>
                  </a:cubicBezTo>
                  <a:lnTo>
                    <a:pt x="700" y="11089"/>
                  </a:lnTo>
                  <a:lnTo>
                    <a:pt x="694" y="11056"/>
                  </a:lnTo>
                  <a:cubicBezTo>
                    <a:pt x="465" y="9727"/>
                    <a:pt x="641" y="8701"/>
                    <a:pt x="646" y="8686"/>
                  </a:cubicBezTo>
                  <a:lnTo>
                    <a:pt x="961" y="6631"/>
                  </a:lnTo>
                  <a:cubicBezTo>
                    <a:pt x="2875" y="6577"/>
                    <a:pt x="4895" y="6451"/>
                    <a:pt x="6996" y="6251"/>
                  </a:cubicBezTo>
                  <a:cubicBezTo>
                    <a:pt x="8673" y="5844"/>
                    <a:pt x="10457" y="5601"/>
                    <a:pt x="11731" y="5601"/>
                  </a:cubicBezTo>
                  <a:cubicBezTo>
                    <a:pt x="11806" y="5601"/>
                    <a:pt x="11878" y="5602"/>
                    <a:pt x="11949" y="5603"/>
                  </a:cubicBezTo>
                  <a:cubicBezTo>
                    <a:pt x="12041" y="5603"/>
                    <a:pt x="12119" y="5606"/>
                    <a:pt x="12204" y="5612"/>
                  </a:cubicBezTo>
                  <a:lnTo>
                    <a:pt x="12260" y="5612"/>
                  </a:lnTo>
                  <a:cubicBezTo>
                    <a:pt x="15438" y="5136"/>
                    <a:pt x="18589" y="4493"/>
                    <a:pt x="21700" y="3689"/>
                  </a:cubicBezTo>
                  <a:cubicBezTo>
                    <a:pt x="23218" y="3294"/>
                    <a:pt x="24546" y="2901"/>
                    <a:pt x="25760" y="2490"/>
                  </a:cubicBezTo>
                  <a:cubicBezTo>
                    <a:pt x="26416" y="2271"/>
                    <a:pt x="26959" y="2075"/>
                    <a:pt x="27470" y="1873"/>
                  </a:cubicBezTo>
                  <a:cubicBezTo>
                    <a:pt x="28482" y="1476"/>
                    <a:pt x="29390" y="1071"/>
                    <a:pt x="30235" y="641"/>
                  </a:cubicBezTo>
                  <a:close/>
                  <a:moveTo>
                    <a:pt x="30470" y="0"/>
                  </a:moveTo>
                  <a:lnTo>
                    <a:pt x="30248" y="118"/>
                  </a:lnTo>
                  <a:cubicBezTo>
                    <a:pt x="29355" y="585"/>
                    <a:pt x="28391" y="1019"/>
                    <a:pt x="27302" y="1447"/>
                  </a:cubicBezTo>
                  <a:cubicBezTo>
                    <a:pt x="26798" y="1643"/>
                    <a:pt x="26264" y="1838"/>
                    <a:pt x="25612" y="2056"/>
                  </a:cubicBezTo>
                  <a:cubicBezTo>
                    <a:pt x="24409" y="2464"/>
                    <a:pt x="23092" y="2853"/>
                    <a:pt x="21582" y="3246"/>
                  </a:cubicBezTo>
                  <a:cubicBezTo>
                    <a:pt x="18497" y="4046"/>
                    <a:pt x="15375" y="4682"/>
                    <a:pt x="12225" y="5156"/>
                  </a:cubicBezTo>
                  <a:cubicBezTo>
                    <a:pt x="12200" y="5154"/>
                    <a:pt x="12174" y="5154"/>
                    <a:pt x="12149" y="5154"/>
                  </a:cubicBezTo>
                  <a:cubicBezTo>
                    <a:pt x="12124" y="5154"/>
                    <a:pt x="12099" y="5154"/>
                    <a:pt x="12074" y="5154"/>
                  </a:cubicBezTo>
                  <a:cubicBezTo>
                    <a:pt x="12035" y="5154"/>
                    <a:pt x="11996" y="5153"/>
                    <a:pt x="11956" y="5147"/>
                  </a:cubicBezTo>
                  <a:cubicBezTo>
                    <a:pt x="11878" y="5145"/>
                    <a:pt x="11798" y="5144"/>
                    <a:pt x="11717" y="5144"/>
                  </a:cubicBezTo>
                  <a:cubicBezTo>
                    <a:pt x="10399" y="5144"/>
                    <a:pt x="8618" y="5390"/>
                    <a:pt x="6920" y="5801"/>
                  </a:cubicBezTo>
                  <a:cubicBezTo>
                    <a:pt x="4791" y="6003"/>
                    <a:pt x="2716" y="6129"/>
                    <a:pt x="754" y="6181"/>
                  </a:cubicBezTo>
                  <a:lnTo>
                    <a:pt x="563" y="6188"/>
                  </a:lnTo>
                  <a:lnTo>
                    <a:pt x="192" y="8614"/>
                  </a:lnTo>
                  <a:cubicBezTo>
                    <a:pt x="183" y="8658"/>
                    <a:pt x="1" y="9709"/>
                    <a:pt x="235" y="11104"/>
                  </a:cubicBezTo>
                  <a:cubicBezTo>
                    <a:pt x="218" y="11267"/>
                    <a:pt x="203" y="11437"/>
                    <a:pt x="203" y="11604"/>
                  </a:cubicBezTo>
                  <a:cubicBezTo>
                    <a:pt x="222" y="16112"/>
                    <a:pt x="659" y="24986"/>
                    <a:pt x="1243" y="32710"/>
                  </a:cubicBezTo>
                  <a:lnTo>
                    <a:pt x="1258" y="32923"/>
                  </a:lnTo>
                  <a:lnTo>
                    <a:pt x="12347" y="32923"/>
                  </a:lnTo>
                  <a:lnTo>
                    <a:pt x="12388" y="32749"/>
                  </a:lnTo>
                  <a:cubicBezTo>
                    <a:pt x="13796" y="27039"/>
                    <a:pt x="14821" y="21984"/>
                    <a:pt x="15432" y="17715"/>
                  </a:cubicBezTo>
                  <a:lnTo>
                    <a:pt x="16157" y="17609"/>
                  </a:lnTo>
                  <a:lnTo>
                    <a:pt x="16207" y="17600"/>
                  </a:lnTo>
                  <a:lnTo>
                    <a:pt x="16714" y="17524"/>
                  </a:lnTo>
                  <a:cubicBezTo>
                    <a:pt x="16955" y="18754"/>
                    <a:pt x="18211" y="25021"/>
                    <a:pt x="19981" y="32742"/>
                  </a:cubicBezTo>
                  <a:lnTo>
                    <a:pt x="20020" y="32923"/>
                  </a:lnTo>
                  <a:lnTo>
                    <a:pt x="30746" y="32923"/>
                  </a:lnTo>
                  <a:lnTo>
                    <a:pt x="32060" y="7211"/>
                  </a:lnTo>
                  <a:cubicBezTo>
                    <a:pt x="32067" y="7098"/>
                    <a:pt x="32065" y="6983"/>
                    <a:pt x="32054" y="6872"/>
                  </a:cubicBezTo>
                  <a:cubicBezTo>
                    <a:pt x="32054" y="5377"/>
                    <a:pt x="31767" y="3728"/>
                    <a:pt x="31202" y="1977"/>
                  </a:cubicBezTo>
                  <a:cubicBezTo>
                    <a:pt x="31030" y="1434"/>
                    <a:pt x="30824" y="865"/>
                    <a:pt x="30566" y="235"/>
                  </a:cubicBezTo>
                  <a:lnTo>
                    <a:pt x="304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99;p68">
              <a:extLst>
                <a:ext uri="{FF2B5EF4-FFF2-40B4-BE49-F238E27FC236}">
                  <a16:creationId xmlns:a16="http://schemas.microsoft.com/office/drawing/2014/main" xmlns="" id="{CC9E2C60-A4CC-4F44-891C-2773C47109CF}"/>
                </a:ext>
              </a:extLst>
            </p:cNvPr>
            <p:cNvSpPr/>
            <p:nvPr/>
          </p:nvSpPr>
          <p:spPr>
            <a:xfrm>
              <a:off x="1242200" y="4418950"/>
              <a:ext cx="267400" cy="465700"/>
            </a:xfrm>
            <a:custGeom>
              <a:avLst/>
              <a:gdLst/>
              <a:ahLst/>
              <a:cxnLst/>
              <a:rect l="l" t="t" r="r" b="b"/>
              <a:pathLst>
                <a:path w="10696" h="18628" extrusionOk="0">
                  <a:moveTo>
                    <a:pt x="0" y="1"/>
                  </a:moveTo>
                  <a:cubicBezTo>
                    <a:pt x="104" y="1295"/>
                    <a:pt x="204" y="2579"/>
                    <a:pt x="313" y="3837"/>
                  </a:cubicBezTo>
                  <a:cubicBezTo>
                    <a:pt x="665" y="7878"/>
                    <a:pt x="1063" y="11593"/>
                    <a:pt x="1480" y="14330"/>
                  </a:cubicBezTo>
                  <a:cubicBezTo>
                    <a:pt x="1701" y="15777"/>
                    <a:pt x="94" y="16738"/>
                    <a:pt x="324" y="17544"/>
                  </a:cubicBezTo>
                  <a:cubicBezTo>
                    <a:pt x="472" y="18058"/>
                    <a:pt x="943" y="18413"/>
                    <a:pt x="1480" y="18413"/>
                  </a:cubicBezTo>
                  <a:lnTo>
                    <a:pt x="8519" y="18628"/>
                  </a:lnTo>
                  <a:cubicBezTo>
                    <a:pt x="9164" y="18628"/>
                    <a:pt x="9503" y="17859"/>
                    <a:pt x="9066" y="17378"/>
                  </a:cubicBezTo>
                  <a:lnTo>
                    <a:pt x="6744" y="14330"/>
                  </a:lnTo>
                  <a:lnTo>
                    <a:pt x="6731" y="14304"/>
                  </a:lnTo>
                  <a:cubicBezTo>
                    <a:pt x="6731" y="14304"/>
                    <a:pt x="8119" y="9896"/>
                    <a:pt x="9716" y="3837"/>
                  </a:cubicBezTo>
                  <a:cubicBezTo>
                    <a:pt x="10035" y="2618"/>
                    <a:pt x="10367" y="1328"/>
                    <a:pt x="10695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00;p68">
              <a:extLst>
                <a:ext uri="{FF2B5EF4-FFF2-40B4-BE49-F238E27FC236}">
                  <a16:creationId xmlns:a16="http://schemas.microsoft.com/office/drawing/2014/main" xmlns="" id="{8F751A13-37F6-48D9-A12F-9907297EAA24}"/>
                </a:ext>
              </a:extLst>
            </p:cNvPr>
            <p:cNvSpPr/>
            <p:nvPr/>
          </p:nvSpPr>
          <p:spPr>
            <a:xfrm>
              <a:off x="1236225" y="4413300"/>
              <a:ext cx="280600" cy="476900"/>
            </a:xfrm>
            <a:custGeom>
              <a:avLst/>
              <a:gdLst/>
              <a:ahLst/>
              <a:cxnLst/>
              <a:rect l="l" t="t" r="r" b="b"/>
              <a:pathLst>
                <a:path w="11224" h="19076" extrusionOk="0">
                  <a:moveTo>
                    <a:pt x="10650" y="448"/>
                  </a:moveTo>
                  <a:cubicBezTo>
                    <a:pt x="10341" y="1680"/>
                    <a:pt x="10035" y="2870"/>
                    <a:pt x="9737" y="4007"/>
                  </a:cubicBezTo>
                  <a:lnTo>
                    <a:pt x="9740" y="4007"/>
                  </a:lnTo>
                  <a:cubicBezTo>
                    <a:pt x="8162" y="9990"/>
                    <a:pt x="6768" y="14417"/>
                    <a:pt x="6755" y="14461"/>
                  </a:cubicBezTo>
                  <a:lnTo>
                    <a:pt x="6728" y="14548"/>
                  </a:lnTo>
                  <a:lnTo>
                    <a:pt x="9142" y="17756"/>
                  </a:lnTo>
                  <a:cubicBezTo>
                    <a:pt x="9283" y="17906"/>
                    <a:pt x="9318" y="18130"/>
                    <a:pt x="9231" y="18317"/>
                  </a:cubicBezTo>
                  <a:cubicBezTo>
                    <a:pt x="9154" y="18507"/>
                    <a:pt x="8971" y="18630"/>
                    <a:pt x="8767" y="18630"/>
                  </a:cubicBezTo>
                  <a:cubicBezTo>
                    <a:pt x="8765" y="18630"/>
                    <a:pt x="8764" y="18630"/>
                    <a:pt x="8762" y="18630"/>
                  </a:cubicBezTo>
                  <a:lnTo>
                    <a:pt x="1719" y="18413"/>
                  </a:lnTo>
                  <a:cubicBezTo>
                    <a:pt x="1282" y="18410"/>
                    <a:pt x="902" y="18124"/>
                    <a:pt x="778" y="17707"/>
                  </a:cubicBezTo>
                  <a:cubicBezTo>
                    <a:pt x="704" y="17448"/>
                    <a:pt x="941" y="17098"/>
                    <a:pt x="1212" y="16696"/>
                  </a:cubicBezTo>
                  <a:cubicBezTo>
                    <a:pt x="1595" y="16123"/>
                    <a:pt x="2077" y="15412"/>
                    <a:pt x="1940" y="14522"/>
                  </a:cubicBezTo>
                  <a:cubicBezTo>
                    <a:pt x="1549" y="11958"/>
                    <a:pt x="1147" y="8334"/>
                    <a:pt x="776" y="4044"/>
                  </a:cubicBezTo>
                  <a:cubicBezTo>
                    <a:pt x="671" y="2866"/>
                    <a:pt x="578" y="1663"/>
                    <a:pt x="482" y="448"/>
                  </a:cubicBezTo>
                  <a:close/>
                  <a:moveTo>
                    <a:pt x="0" y="1"/>
                  </a:moveTo>
                  <a:lnTo>
                    <a:pt x="18" y="242"/>
                  </a:lnTo>
                  <a:cubicBezTo>
                    <a:pt x="120" y="1541"/>
                    <a:pt x="222" y="2825"/>
                    <a:pt x="330" y="4083"/>
                  </a:cubicBezTo>
                  <a:cubicBezTo>
                    <a:pt x="702" y="8384"/>
                    <a:pt x="1104" y="12015"/>
                    <a:pt x="1497" y="14589"/>
                  </a:cubicBezTo>
                  <a:cubicBezTo>
                    <a:pt x="1606" y="15306"/>
                    <a:pt x="1199" y="15912"/>
                    <a:pt x="841" y="16446"/>
                  </a:cubicBezTo>
                  <a:cubicBezTo>
                    <a:pt x="519" y="16922"/>
                    <a:pt x="217" y="17372"/>
                    <a:pt x="348" y="17833"/>
                  </a:cubicBezTo>
                  <a:cubicBezTo>
                    <a:pt x="526" y="18439"/>
                    <a:pt x="1080" y="18856"/>
                    <a:pt x="1712" y="18860"/>
                  </a:cubicBezTo>
                  <a:lnTo>
                    <a:pt x="8758" y="19075"/>
                  </a:lnTo>
                  <a:cubicBezTo>
                    <a:pt x="8761" y="19075"/>
                    <a:pt x="8765" y="19075"/>
                    <a:pt x="8768" y="19075"/>
                  </a:cubicBezTo>
                  <a:cubicBezTo>
                    <a:pt x="9146" y="19075"/>
                    <a:pt x="9491" y="18848"/>
                    <a:pt x="9642" y="18499"/>
                  </a:cubicBezTo>
                  <a:cubicBezTo>
                    <a:pt x="9800" y="18141"/>
                    <a:pt x="9735" y="17741"/>
                    <a:pt x="9485" y="17468"/>
                  </a:cubicBezTo>
                  <a:lnTo>
                    <a:pt x="7217" y="14489"/>
                  </a:lnTo>
                  <a:cubicBezTo>
                    <a:pt x="7437" y="13781"/>
                    <a:pt x="8727" y="9601"/>
                    <a:pt x="10172" y="4120"/>
                  </a:cubicBezTo>
                  <a:cubicBezTo>
                    <a:pt x="10491" y="2899"/>
                    <a:pt x="10824" y="1610"/>
                    <a:pt x="11152" y="279"/>
                  </a:cubicBezTo>
                  <a:lnTo>
                    <a:pt x="112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01;p68">
              <a:extLst>
                <a:ext uri="{FF2B5EF4-FFF2-40B4-BE49-F238E27FC236}">
                  <a16:creationId xmlns:a16="http://schemas.microsoft.com/office/drawing/2014/main" xmlns="" id="{3DE3BEAC-55B1-4693-855D-CC2144F36EDB}"/>
                </a:ext>
              </a:extLst>
            </p:cNvPr>
            <p:cNvSpPr/>
            <p:nvPr/>
          </p:nvSpPr>
          <p:spPr>
            <a:xfrm>
              <a:off x="1244525" y="4777200"/>
              <a:ext cx="235250" cy="107450"/>
            </a:xfrm>
            <a:custGeom>
              <a:avLst/>
              <a:gdLst/>
              <a:ahLst/>
              <a:cxnLst/>
              <a:rect l="l" t="t" r="r" b="b"/>
              <a:pathLst>
                <a:path w="9410" h="4298" extrusionOk="0">
                  <a:moveTo>
                    <a:pt x="1387" y="0"/>
                  </a:moveTo>
                  <a:cubicBezTo>
                    <a:pt x="1387" y="0"/>
                    <a:pt x="1" y="2408"/>
                    <a:pt x="231" y="3214"/>
                  </a:cubicBezTo>
                  <a:cubicBezTo>
                    <a:pt x="379" y="3728"/>
                    <a:pt x="850" y="4083"/>
                    <a:pt x="1387" y="4083"/>
                  </a:cubicBezTo>
                  <a:lnTo>
                    <a:pt x="8426" y="4298"/>
                  </a:lnTo>
                  <a:cubicBezTo>
                    <a:pt x="9071" y="4298"/>
                    <a:pt x="9410" y="3529"/>
                    <a:pt x="8973" y="3048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02;p68">
              <a:extLst>
                <a:ext uri="{FF2B5EF4-FFF2-40B4-BE49-F238E27FC236}">
                  <a16:creationId xmlns:a16="http://schemas.microsoft.com/office/drawing/2014/main" xmlns="" id="{F6451D99-61C3-404B-ABA4-1D0F63903F99}"/>
                </a:ext>
              </a:extLst>
            </p:cNvPr>
            <p:cNvSpPr/>
            <p:nvPr/>
          </p:nvSpPr>
          <p:spPr>
            <a:xfrm>
              <a:off x="1238550" y="4771450"/>
              <a:ext cx="242800" cy="118900"/>
            </a:xfrm>
            <a:custGeom>
              <a:avLst/>
              <a:gdLst/>
              <a:ahLst/>
              <a:cxnLst/>
              <a:rect l="l" t="t" r="r" b="b"/>
              <a:pathLst>
                <a:path w="9712" h="4756" extrusionOk="0">
                  <a:moveTo>
                    <a:pt x="6777" y="458"/>
                  </a:moveTo>
                  <a:lnTo>
                    <a:pt x="9045" y="3433"/>
                  </a:lnTo>
                  <a:cubicBezTo>
                    <a:pt x="9349" y="3761"/>
                    <a:pt x="9116" y="4295"/>
                    <a:pt x="8669" y="4299"/>
                  </a:cubicBezTo>
                  <a:lnTo>
                    <a:pt x="1626" y="4082"/>
                  </a:lnTo>
                  <a:cubicBezTo>
                    <a:pt x="1191" y="4080"/>
                    <a:pt x="811" y="3793"/>
                    <a:pt x="691" y="3378"/>
                  </a:cubicBezTo>
                  <a:cubicBezTo>
                    <a:pt x="550" y="2883"/>
                    <a:pt x="1245" y="1373"/>
                    <a:pt x="1758" y="458"/>
                  </a:cubicBezTo>
                  <a:close/>
                  <a:moveTo>
                    <a:pt x="1491" y="0"/>
                  </a:moveTo>
                  <a:lnTo>
                    <a:pt x="1426" y="117"/>
                  </a:lnTo>
                  <a:cubicBezTo>
                    <a:pt x="1280" y="369"/>
                    <a:pt x="1" y="2631"/>
                    <a:pt x="250" y="3507"/>
                  </a:cubicBezTo>
                  <a:cubicBezTo>
                    <a:pt x="429" y="4115"/>
                    <a:pt x="985" y="4534"/>
                    <a:pt x="1619" y="4541"/>
                  </a:cubicBezTo>
                  <a:lnTo>
                    <a:pt x="8665" y="4756"/>
                  </a:lnTo>
                  <a:cubicBezTo>
                    <a:pt x="8666" y="4756"/>
                    <a:pt x="8668" y="4756"/>
                    <a:pt x="8670" y="4756"/>
                  </a:cubicBezTo>
                  <a:cubicBezTo>
                    <a:pt x="9055" y="4756"/>
                    <a:pt x="9402" y="4528"/>
                    <a:pt x="9553" y="4173"/>
                  </a:cubicBezTo>
                  <a:cubicBezTo>
                    <a:pt x="9712" y="3815"/>
                    <a:pt x="9647" y="3413"/>
                    <a:pt x="9397" y="3139"/>
                  </a:cubicBezTo>
                  <a:lnTo>
                    <a:pt x="70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103;p68">
              <a:extLst>
                <a:ext uri="{FF2B5EF4-FFF2-40B4-BE49-F238E27FC236}">
                  <a16:creationId xmlns:a16="http://schemas.microsoft.com/office/drawing/2014/main" xmlns="" id="{9EA7850D-7FA8-4F23-BD8D-AD13CAD51115}"/>
                </a:ext>
              </a:extLst>
            </p:cNvPr>
            <p:cNvSpPr/>
            <p:nvPr/>
          </p:nvSpPr>
          <p:spPr>
            <a:xfrm>
              <a:off x="1710575" y="4418950"/>
              <a:ext cx="298850" cy="449450"/>
            </a:xfrm>
            <a:custGeom>
              <a:avLst/>
              <a:gdLst/>
              <a:ahLst/>
              <a:cxnLst/>
              <a:rect l="l" t="t" r="r" b="b"/>
              <a:pathLst>
                <a:path w="11954" h="17978" extrusionOk="0">
                  <a:moveTo>
                    <a:pt x="1" y="1"/>
                  </a:moveTo>
                  <a:cubicBezTo>
                    <a:pt x="283" y="1241"/>
                    <a:pt x="583" y="2525"/>
                    <a:pt x="894" y="3837"/>
                  </a:cubicBezTo>
                  <a:cubicBezTo>
                    <a:pt x="1702" y="7248"/>
                    <a:pt x="2593" y="10828"/>
                    <a:pt x="3527" y="14330"/>
                  </a:cubicBezTo>
                  <a:cubicBezTo>
                    <a:pt x="3742" y="15130"/>
                    <a:pt x="3955" y="15927"/>
                    <a:pt x="4172" y="16718"/>
                  </a:cubicBezTo>
                  <a:cubicBezTo>
                    <a:pt x="4365" y="17426"/>
                    <a:pt x="5009" y="17919"/>
                    <a:pt x="5743" y="17926"/>
                  </a:cubicBezTo>
                  <a:lnTo>
                    <a:pt x="11165" y="17978"/>
                  </a:lnTo>
                  <a:cubicBezTo>
                    <a:pt x="11166" y="17978"/>
                    <a:pt x="11167" y="17978"/>
                    <a:pt x="11168" y="17978"/>
                  </a:cubicBezTo>
                  <a:cubicBezTo>
                    <a:pt x="11679" y="17978"/>
                    <a:pt x="11953" y="17371"/>
                    <a:pt x="11609" y="16992"/>
                  </a:cubicBezTo>
                  <a:lnTo>
                    <a:pt x="9566" y="14743"/>
                  </a:lnTo>
                  <a:lnTo>
                    <a:pt x="9590" y="14330"/>
                  </a:lnTo>
                  <a:lnTo>
                    <a:pt x="10125" y="3837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04;p68">
              <a:extLst>
                <a:ext uri="{FF2B5EF4-FFF2-40B4-BE49-F238E27FC236}">
                  <a16:creationId xmlns:a16="http://schemas.microsoft.com/office/drawing/2014/main" xmlns="" id="{A5C40EC9-3B0C-4850-AA3F-78F57372695C}"/>
                </a:ext>
              </a:extLst>
            </p:cNvPr>
            <p:cNvSpPr/>
            <p:nvPr/>
          </p:nvSpPr>
          <p:spPr>
            <a:xfrm>
              <a:off x="1703525" y="4413300"/>
              <a:ext cx="308200" cy="460650"/>
            </a:xfrm>
            <a:custGeom>
              <a:avLst/>
              <a:gdLst/>
              <a:ahLst/>
              <a:cxnLst/>
              <a:rect l="l" t="t" r="r" b="b"/>
              <a:pathLst>
                <a:path w="12328" h="18426" extrusionOk="0">
                  <a:moveTo>
                    <a:pt x="10370" y="448"/>
                  </a:moveTo>
                  <a:lnTo>
                    <a:pt x="9649" y="14543"/>
                  </a:lnTo>
                  <a:lnTo>
                    <a:pt x="9620" y="15052"/>
                  </a:lnTo>
                  <a:lnTo>
                    <a:pt x="11723" y="17370"/>
                  </a:lnTo>
                  <a:cubicBezTo>
                    <a:pt x="11823" y="17476"/>
                    <a:pt x="11847" y="17633"/>
                    <a:pt x="11786" y="17763"/>
                  </a:cubicBezTo>
                  <a:cubicBezTo>
                    <a:pt x="11731" y="17894"/>
                    <a:pt x="11604" y="17978"/>
                    <a:pt x="11462" y="17978"/>
                  </a:cubicBezTo>
                  <a:cubicBezTo>
                    <a:pt x="11459" y="17978"/>
                    <a:pt x="11455" y="17978"/>
                    <a:pt x="11452" y="17978"/>
                  </a:cubicBezTo>
                  <a:lnTo>
                    <a:pt x="11450" y="17978"/>
                  </a:lnTo>
                  <a:lnTo>
                    <a:pt x="6027" y="17930"/>
                  </a:lnTo>
                  <a:cubicBezTo>
                    <a:pt x="5393" y="17922"/>
                    <a:pt x="4841" y="17496"/>
                    <a:pt x="4671" y="16883"/>
                  </a:cubicBezTo>
                  <a:cubicBezTo>
                    <a:pt x="4452" y="16095"/>
                    <a:pt x="4237" y="15299"/>
                    <a:pt x="4026" y="14498"/>
                  </a:cubicBezTo>
                  <a:cubicBezTo>
                    <a:pt x="3151" y="11219"/>
                    <a:pt x="2266" y="7691"/>
                    <a:pt x="1393" y="4011"/>
                  </a:cubicBezTo>
                  <a:cubicBezTo>
                    <a:pt x="1106" y="2792"/>
                    <a:pt x="828" y="1606"/>
                    <a:pt x="563" y="448"/>
                  </a:cubicBezTo>
                  <a:close/>
                  <a:moveTo>
                    <a:pt x="0" y="1"/>
                  </a:moveTo>
                  <a:lnTo>
                    <a:pt x="66" y="274"/>
                  </a:lnTo>
                  <a:cubicBezTo>
                    <a:pt x="348" y="1519"/>
                    <a:pt x="648" y="2803"/>
                    <a:pt x="959" y="4115"/>
                  </a:cubicBezTo>
                  <a:cubicBezTo>
                    <a:pt x="1832" y="7798"/>
                    <a:pt x="2716" y="11330"/>
                    <a:pt x="3594" y="14613"/>
                  </a:cubicBezTo>
                  <a:cubicBezTo>
                    <a:pt x="3807" y="15415"/>
                    <a:pt x="4020" y="16212"/>
                    <a:pt x="4241" y="17003"/>
                  </a:cubicBezTo>
                  <a:cubicBezTo>
                    <a:pt x="4463" y="17806"/>
                    <a:pt x="5188" y="18365"/>
                    <a:pt x="6020" y="18378"/>
                  </a:cubicBezTo>
                  <a:lnTo>
                    <a:pt x="11445" y="18426"/>
                  </a:lnTo>
                  <a:lnTo>
                    <a:pt x="11452" y="18426"/>
                  </a:lnTo>
                  <a:cubicBezTo>
                    <a:pt x="11454" y="18426"/>
                    <a:pt x="11455" y="18426"/>
                    <a:pt x="11457" y="18426"/>
                  </a:cubicBezTo>
                  <a:cubicBezTo>
                    <a:pt x="11779" y="18426"/>
                    <a:pt x="12067" y="18235"/>
                    <a:pt x="12197" y="17943"/>
                  </a:cubicBezTo>
                  <a:cubicBezTo>
                    <a:pt x="12327" y="17650"/>
                    <a:pt x="12273" y="17307"/>
                    <a:pt x="12056" y="17068"/>
                  </a:cubicBezTo>
                  <a:lnTo>
                    <a:pt x="10079" y="14887"/>
                  </a:lnTo>
                  <a:lnTo>
                    <a:pt x="108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105;p68">
              <a:extLst>
                <a:ext uri="{FF2B5EF4-FFF2-40B4-BE49-F238E27FC236}">
                  <a16:creationId xmlns:a16="http://schemas.microsoft.com/office/drawing/2014/main" xmlns="" id="{26EA796F-E320-4E8F-8F22-B857DCDA4676}"/>
                </a:ext>
              </a:extLst>
            </p:cNvPr>
            <p:cNvSpPr/>
            <p:nvPr/>
          </p:nvSpPr>
          <p:spPr>
            <a:xfrm>
              <a:off x="1798725" y="4777200"/>
              <a:ext cx="210700" cy="91200"/>
            </a:xfrm>
            <a:custGeom>
              <a:avLst/>
              <a:gdLst/>
              <a:ahLst/>
              <a:cxnLst/>
              <a:rect l="l" t="t" r="r" b="b"/>
              <a:pathLst>
                <a:path w="8428" h="3648" extrusionOk="0">
                  <a:moveTo>
                    <a:pt x="1" y="0"/>
                  </a:moveTo>
                  <a:cubicBezTo>
                    <a:pt x="216" y="800"/>
                    <a:pt x="429" y="1597"/>
                    <a:pt x="646" y="2388"/>
                  </a:cubicBezTo>
                  <a:cubicBezTo>
                    <a:pt x="839" y="3096"/>
                    <a:pt x="1483" y="3589"/>
                    <a:pt x="2217" y="3596"/>
                  </a:cubicBezTo>
                  <a:lnTo>
                    <a:pt x="7639" y="3648"/>
                  </a:lnTo>
                  <a:cubicBezTo>
                    <a:pt x="7640" y="3648"/>
                    <a:pt x="7641" y="3648"/>
                    <a:pt x="7642" y="3648"/>
                  </a:cubicBezTo>
                  <a:cubicBezTo>
                    <a:pt x="8153" y="3648"/>
                    <a:pt x="8427" y="3041"/>
                    <a:pt x="8083" y="2662"/>
                  </a:cubicBezTo>
                  <a:lnTo>
                    <a:pt x="6040" y="413"/>
                  </a:lnTo>
                  <a:lnTo>
                    <a:pt x="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106;p68">
              <a:extLst>
                <a:ext uri="{FF2B5EF4-FFF2-40B4-BE49-F238E27FC236}">
                  <a16:creationId xmlns:a16="http://schemas.microsoft.com/office/drawing/2014/main" xmlns="" id="{12A3B75C-7B97-4231-A224-DE0B93D26200}"/>
                </a:ext>
              </a:extLst>
            </p:cNvPr>
            <p:cNvSpPr/>
            <p:nvPr/>
          </p:nvSpPr>
          <p:spPr>
            <a:xfrm>
              <a:off x="1791250" y="4771450"/>
              <a:ext cx="220575" cy="102675"/>
            </a:xfrm>
            <a:custGeom>
              <a:avLst/>
              <a:gdLst/>
              <a:ahLst/>
              <a:cxnLst/>
              <a:rect l="l" t="t" r="r" b="b"/>
              <a:pathLst>
                <a:path w="8823" h="4107" extrusionOk="0">
                  <a:moveTo>
                    <a:pt x="6122" y="458"/>
                  </a:moveTo>
                  <a:lnTo>
                    <a:pt x="6105" y="726"/>
                  </a:lnTo>
                  <a:lnTo>
                    <a:pt x="8210" y="3046"/>
                  </a:lnTo>
                  <a:cubicBezTo>
                    <a:pt x="8310" y="3150"/>
                    <a:pt x="8334" y="3304"/>
                    <a:pt x="8273" y="3435"/>
                  </a:cubicBezTo>
                  <a:cubicBezTo>
                    <a:pt x="8217" y="3561"/>
                    <a:pt x="8108" y="3650"/>
                    <a:pt x="7976" y="3650"/>
                  </a:cubicBezTo>
                  <a:cubicBezTo>
                    <a:pt x="7964" y="3650"/>
                    <a:pt x="7952" y="3649"/>
                    <a:pt x="7941" y="3648"/>
                  </a:cubicBezTo>
                  <a:lnTo>
                    <a:pt x="2518" y="3598"/>
                  </a:lnTo>
                  <a:cubicBezTo>
                    <a:pt x="1888" y="3589"/>
                    <a:pt x="1336" y="3165"/>
                    <a:pt x="1169" y="2557"/>
                  </a:cubicBezTo>
                  <a:cubicBezTo>
                    <a:pt x="976" y="1862"/>
                    <a:pt x="786" y="1162"/>
                    <a:pt x="597" y="458"/>
                  </a:cubicBezTo>
                  <a:close/>
                  <a:moveTo>
                    <a:pt x="0" y="0"/>
                  </a:moveTo>
                  <a:lnTo>
                    <a:pt x="78" y="287"/>
                  </a:lnTo>
                  <a:cubicBezTo>
                    <a:pt x="289" y="1089"/>
                    <a:pt x="504" y="1888"/>
                    <a:pt x="726" y="2681"/>
                  </a:cubicBezTo>
                  <a:cubicBezTo>
                    <a:pt x="952" y="3485"/>
                    <a:pt x="1677" y="4045"/>
                    <a:pt x="2511" y="4056"/>
                  </a:cubicBezTo>
                  <a:lnTo>
                    <a:pt x="7936" y="4106"/>
                  </a:lnTo>
                  <a:lnTo>
                    <a:pt x="7943" y="4106"/>
                  </a:lnTo>
                  <a:cubicBezTo>
                    <a:pt x="8266" y="4106"/>
                    <a:pt x="8560" y="3915"/>
                    <a:pt x="8690" y="3619"/>
                  </a:cubicBezTo>
                  <a:cubicBezTo>
                    <a:pt x="8823" y="3324"/>
                    <a:pt x="8766" y="2979"/>
                    <a:pt x="8549" y="2740"/>
                  </a:cubicBezTo>
                  <a:lnTo>
                    <a:pt x="6574" y="558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07;p68">
              <a:extLst>
                <a:ext uri="{FF2B5EF4-FFF2-40B4-BE49-F238E27FC236}">
                  <a16:creationId xmlns:a16="http://schemas.microsoft.com/office/drawing/2014/main" xmlns="" id="{96677BF0-D097-431F-9F4E-24073875812F}"/>
                </a:ext>
              </a:extLst>
            </p:cNvPr>
            <p:cNvSpPr/>
            <p:nvPr/>
          </p:nvSpPr>
          <p:spPr>
            <a:xfrm>
              <a:off x="1595550" y="2637275"/>
              <a:ext cx="868925" cy="628050"/>
            </a:xfrm>
            <a:custGeom>
              <a:avLst/>
              <a:gdLst/>
              <a:ahLst/>
              <a:cxnLst/>
              <a:rect l="l" t="t" r="r" b="b"/>
              <a:pathLst>
                <a:path w="34757" h="25122" extrusionOk="0">
                  <a:moveTo>
                    <a:pt x="26832" y="0"/>
                  </a:moveTo>
                  <a:cubicBezTo>
                    <a:pt x="26569" y="0"/>
                    <a:pt x="26369" y="283"/>
                    <a:pt x="26468" y="550"/>
                  </a:cubicBezTo>
                  <a:cubicBezTo>
                    <a:pt x="26696" y="1143"/>
                    <a:pt x="26414" y="1839"/>
                    <a:pt x="25812" y="2043"/>
                  </a:cubicBezTo>
                  <a:lnTo>
                    <a:pt x="25793" y="2049"/>
                  </a:lnTo>
                  <a:cubicBezTo>
                    <a:pt x="25793" y="2049"/>
                    <a:pt x="25065" y="2473"/>
                    <a:pt x="25110" y="3737"/>
                  </a:cubicBezTo>
                  <a:lnTo>
                    <a:pt x="23913" y="4293"/>
                  </a:lnTo>
                  <a:cubicBezTo>
                    <a:pt x="23913" y="4293"/>
                    <a:pt x="6207" y="10148"/>
                    <a:pt x="2881" y="14120"/>
                  </a:cubicBezTo>
                  <a:cubicBezTo>
                    <a:pt x="2545" y="14522"/>
                    <a:pt x="2319" y="15002"/>
                    <a:pt x="2188" y="15512"/>
                  </a:cubicBezTo>
                  <a:cubicBezTo>
                    <a:pt x="1028" y="20083"/>
                    <a:pt x="0" y="24524"/>
                    <a:pt x="2951" y="25069"/>
                  </a:cubicBezTo>
                  <a:cubicBezTo>
                    <a:pt x="3140" y="25104"/>
                    <a:pt x="3329" y="25121"/>
                    <a:pt x="3518" y="25121"/>
                  </a:cubicBezTo>
                  <a:cubicBezTo>
                    <a:pt x="4368" y="25121"/>
                    <a:pt x="5199" y="24778"/>
                    <a:pt x="5855" y="24213"/>
                  </a:cubicBezTo>
                  <a:lnTo>
                    <a:pt x="25630" y="9012"/>
                  </a:lnTo>
                  <a:lnTo>
                    <a:pt x="25638" y="9030"/>
                  </a:lnTo>
                  <a:cubicBezTo>
                    <a:pt x="25638" y="9030"/>
                    <a:pt x="26507" y="8416"/>
                    <a:pt x="27869" y="8416"/>
                  </a:cubicBezTo>
                  <a:cubicBezTo>
                    <a:pt x="28873" y="8416"/>
                    <a:pt x="30146" y="8749"/>
                    <a:pt x="31537" y="9907"/>
                  </a:cubicBezTo>
                  <a:cubicBezTo>
                    <a:pt x="31608" y="9970"/>
                    <a:pt x="31696" y="10001"/>
                    <a:pt x="31785" y="10001"/>
                  </a:cubicBezTo>
                  <a:cubicBezTo>
                    <a:pt x="31876" y="10001"/>
                    <a:pt x="31966" y="9969"/>
                    <a:pt x="32038" y="9905"/>
                  </a:cubicBezTo>
                  <a:cubicBezTo>
                    <a:pt x="32290" y="9675"/>
                    <a:pt x="32519" y="9236"/>
                    <a:pt x="31832" y="8634"/>
                  </a:cubicBezTo>
                  <a:lnTo>
                    <a:pt x="31832" y="8634"/>
                  </a:lnTo>
                  <a:lnTo>
                    <a:pt x="33003" y="9351"/>
                  </a:lnTo>
                  <a:cubicBezTo>
                    <a:pt x="33093" y="9407"/>
                    <a:pt x="33190" y="9432"/>
                    <a:pt x="33284" y="9432"/>
                  </a:cubicBezTo>
                  <a:cubicBezTo>
                    <a:pt x="33600" y="9432"/>
                    <a:pt x="33887" y="9147"/>
                    <a:pt x="33811" y="8797"/>
                  </a:cubicBezTo>
                  <a:cubicBezTo>
                    <a:pt x="33781" y="8665"/>
                    <a:pt x="33716" y="8512"/>
                    <a:pt x="33596" y="8334"/>
                  </a:cubicBezTo>
                  <a:cubicBezTo>
                    <a:pt x="33596" y="8334"/>
                    <a:pt x="34756" y="7678"/>
                    <a:pt x="32017" y="6140"/>
                  </a:cubicBezTo>
                  <a:lnTo>
                    <a:pt x="29814" y="4910"/>
                  </a:lnTo>
                  <a:lnTo>
                    <a:pt x="29814" y="4910"/>
                  </a:lnTo>
                  <a:cubicBezTo>
                    <a:pt x="29814" y="4910"/>
                    <a:pt x="31617" y="5147"/>
                    <a:pt x="32840" y="5627"/>
                  </a:cubicBezTo>
                  <a:cubicBezTo>
                    <a:pt x="32898" y="5651"/>
                    <a:pt x="32957" y="5661"/>
                    <a:pt x="33014" y="5661"/>
                  </a:cubicBezTo>
                  <a:cubicBezTo>
                    <a:pt x="33243" y="5661"/>
                    <a:pt x="33452" y="5492"/>
                    <a:pt x="33464" y="5249"/>
                  </a:cubicBezTo>
                  <a:cubicBezTo>
                    <a:pt x="33494" y="4724"/>
                    <a:pt x="33120" y="3963"/>
                    <a:pt x="30994" y="3531"/>
                  </a:cubicBezTo>
                  <a:lnTo>
                    <a:pt x="28456" y="2975"/>
                  </a:lnTo>
                  <a:cubicBezTo>
                    <a:pt x="28213" y="2571"/>
                    <a:pt x="28065" y="2117"/>
                    <a:pt x="28024" y="1647"/>
                  </a:cubicBezTo>
                  <a:cubicBezTo>
                    <a:pt x="27993" y="1237"/>
                    <a:pt x="27874" y="833"/>
                    <a:pt x="27613" y="513"/>
                  </a:cubicBezTo>
                  <a:cubicBezTo>
                    <a:pt x="27424" y="290"/>
                    <a:pt x="27185" y="74"/>
                    <a:pt x="26924" y="11"/>
                  </a:cubicBezTo>
                  <a:cubicBezTo>
                    <a:pt x="26893" y="4"/>
                    <a:pt x="26862" y="0"/>
                    <a:pt x="26832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08;p68">
              <a:extLst>
                <a:ext uri="{FF2B5EF4-FFF2-40B4-BE49-F238E27FC236}">
                  <a16:creationId xmlns:a16="http://schemas.microsoft.com/office/drawing/2014/main" xmlns="" id="{E41D7E20-1C7B-49C5-A1CD-2D8FAD530168}"/>
                </a:ext>
              </a:extLst>
            </p:cNvPr>
            <p:cNvSpPr/>
            <p:nvPr/>
          </p:nvSpPr>
          <p:spPr>
            <a:xfrm>
              <a:off x="1602275" y="2631675"/>
              <a:ext cx="845675" cy="639250"/>
            </a:xfrm>
            <a:custGeom>
              <a:avLst/>
              <a:gdLst/>
              <a:ahLst/>
              <a:cxnLst/>
              <a:rect l="l" t="t" r="r" b="b"/>
              <a:pathLst>
                <a:path w="33827" h="25570" extrusionOk="0">
                  <a:moveTo>
                    <a:pt x="26575" y="447"/>
                  </a:moveTo>
                  <a:cubicBezTo>
                    <a:pt x="26584" y="447"/>
                    <a:pt x="26594" y="450"/>
                    <a:pt x="26603" y="453"/>
                  </a:cubicBezTo>
                  <a:cubicBezTo>
                    <a:pt x="26775" y="494"/>
                    <a:pt x="26960" y="629"/>
                    <a:pt x="27168" y="883"/>
                  </a:cubicBezTo>
                  <a:cubicBezTo>
                    <a:pt x="27379" y="1135"/>
                    <a:pt x="27501" y="1472"/>
                    <a:pt x="27533" y="1887"/>
                  </a:cubicBezTo>
                  <a:cubicBezTo>
                    <a:pt x="27577" y="2395"/>
                    <a:pt x="27735" y="2886"/>
                    <a:pt x="28000" y="3323"/>
                  </a:cubicBezTo>
                  <a:lnTo>
                    <a:pt x="28052" y="3396"/>
                  </a:lnTo>
                  <a:lnTo>
                    <a:pt x="30681" y="3974"/>
                  </a:lnTo>
                  <a:cubicBezTo>
                    <a:pt x="32195" y="4281"/>
                    <a:pt x="33008" y="4809"/>
                    <a:pt x="32973" y="5460"/>
                  </a:cubicBezTo>
                  <a:cubicBezTo>
                    <a:pt x="32969" y="5528"/>
                    <a:pt x="32932" y="5588"/>
                    <a:pt x="32875" y="5623"/>
                  </a:cubicBezTo>
                  <a:cubicBezTo>
                    <a:pt x="32835" y="5649"/>
                    <a:pt x="32789" y="5663"/>
                    <a:pt x="32742" y="5663"/>
                  </a:cubicBezTo>
                  <a:cubicBezTo>
                    <a:pt x="32712" y="5663"/>
                    <a:pt x="32681" y="5657"/>
                    <a:pt x="32652" y="5645"/>
                  </a:cubicBezTo>
                  <a:cubicBezTo>
                    <a:pt x="31420" y="5158"/>
                    <a:pt x="29649" y="4924"/>
                    <a:pt x="29573" y="4913"/>
                  </a:cubicBezTo>
                  <a:lnTo>
                    <a:pt x="28415" y="4761"/>
                  </a:lnTo>
                  <a:lnTo>
                    <a:pt x="31639" y="6560"/>
                  </a:lnTo>
                  <a:cubicBezTo>
                    <a:pt x="33171" y="7422"/>
                    <a:pt x="33345" y="7937"/>
                    <a:pt x="33347" y="8119"/>
                  </a:cubicBezTo>
                  <a:cubicBezTo>
                    <a:pt x="33349" y="8217"/>
                    <a:pt x="33301" y="8311"/>
                    <a:pt x="33219" y="8367"/>
                  </a:cubicBezTo>
                  <a:lnTo>
                    <a:pt x="33008" y="8487"/>
                  </a:lnTo>
                  <a:lnTo>
                    <a:pt x="33143" y="8684"/>
                  </a:lnTo>
                  <a:cubicBezTo>
                    <a:pt x="33238" y="8826"/>
                    <a:pt x="33299" y="8956"/>
                    <a:pt x="33323" y="9067"/>
                  </a:cubicBezTo>
                  <a:cubicBezTo>
                    <a:pt x="33349" y="9184"/>
                    <a:pt x="33301" y="9303"/>
                    <a:pt x="33203" y="9371"/>
                  </a:cubicBezTo>
                  <a:cubicBezTo>
                    <a:pt x="33149" y="9411"/>
                    <a:pt x="33085" y="9431"/>
                    <a:pt x="33020" y="9431"/>
                  </a:cubicBezTo>
                  <a:cubicBezTo>
                    <a:pt x="32962" y="9431"/>
                    <a:pt x="32905" y="9415"/>
                    <a:pt x="32854" y="9384"/>
                  </a:cubicBezTo>
                  <a:lnTo>
                    <a:pt x="31680" y="8665"/>
                  </a:lnTo>
                  <a:lnTo>
                    <a:pt x="31413" y="9023"/>
                  </a:lnTo>
                  <a:cubicBezTo>
                    <a:pt x="31661" y="9240"/>
                    <a:pt x="31793" y="9447"/>
                    <a:pt x="31793" y="9621"/>
                  </a:cubicBezTo>
                  <a:cubicBezTo>
                    <a:pt x="31796" y="9740"/>
                    <a:pt x="31737" y="9857"/>
                    <a:pt x="31617" y="9966"/>
                  </a:cubicBezTo>
                  <a:cubicBezTo>
                    <a:pt x="31591" y="9990"/>
                    <a:pt x="31557" y="10002"/>
                    <a:pt x="31522" y="10002"/>
                  </a:cubicBezTo>
                  <a:cubicBezTo>
                    <a:pt x="31483" y="10002"/>
                    <a:pt x="31443" y="9988"/>
                    <a:pt x="31409" y="9960"/>
                  </a:cubicBezTo>
                  <a:cubicBezTo>
                    <a:pt x="29981" y="8770"/>
                    <a:pt x="28660" y="8425"/>
                    <a:pt x="27609" y="8425"/>
                  </a:cubicBezTo>
                  <a:cubicBezTo>
                    <a:pt x="26610" y="8425"/>
                    <a:pt x="25856" y="8737"/>
                    <a:pt x="25489" y="8928"/>
                  </a:cubicBezTo>
                  <a:lnTo>
                    <a:pt x="25469" y="8871"/>
                  </a:lnTo>
                  <a:lnTo>
                    <a:pt x="5439" y="24266"/>
                  </a:lnTo>
                  <a:cubicBezTo>
                    <a:pt x="4801" y="24815"/>
                    <a:pt x="4006" y="25119"/>
                    <a:pt x="3238" y="25119"/>
                  </a:cubicBezTo>
                  <a:cubicBezTo>
                    <a:pt x="3064" y="25119"/>
                    <a:pt x="2892" y="25103"/>
                    <a:pt x="2723" y="25072"/>
                  </a:cubicBezTo>
                  <a:cubicBezTo>
                    <a:pt x="2141" y="24967"/>
                    <a:pt x="1722" y="24698"/>
                    <a:pt x="1435" y="24253"/>
                  </a:cubicBezTo>
                  <a:cubicBezTo>
                    <a:pt x="398" y="22632"/>
                    <a:pt x="1363" y="18836"/>
                    <a:pt x="2136" y="15791"/>
                  </a:cubicBezTo>
                  <a:cubicBezTo>
                    <a:pt x="2265" y="15287"/>
                    <a:pt x="2484" y="14846"/>
                    <a:pt x="2782" y="14487"/>
                  </a:cubicBezTo>
                  <a:cubicBezTo>
                    <a:pt x="6034" y="10609"/>
                    <a:pt x="23538" y="4787"/>
                    <a:pt x="23736" y="4719"/>
                  </a:cubicBezTo>
                  <a:lnTo>
                    <a:pt x="25069" y="4102"/>
                  </a:lnTo>
                  <a:lnTo>
                    <a:pt x="25065" y="3953"/>
                  </a:lnTo>
                  <a:cubicBezTo>
                    <a:pt x="25024" y="2851"/>
                    <a:pt x="25613" y="2480"/>
                    <a:pt x="25613" y="2480"/>
                  </a:cubicBezTo>
                  <a:cubicBezTo>
                    <a:pt x="25947" y="2364"/>
                    <a:pt x="26221" y="2119"/>
                    <a:pt x="26369" y="1800"/>
                  </a:cubicBezTo>
                  <a:cubicBezTo>
                    <a:pt x="26529" y="1452"/>
                    <a:pt x="26545" y="1052"/>
                    <a:pt x="26410" y="694"/>
                  </a:cubicBezTo>
                  <a:cubicBezTo>
                    <a:pt x="26386" y="629"/>
                    <a:pt x="26399" y="557"/>
                    <a:pt x="26445" y="505"/>
                  </a:cubicBezTo>
                  <a:cubicBezTo>
                    <a:pt x="26475" y="470"/>
                    <a:pt x="26519" y="448"/>
                    <a:pt x="26564" y="448"/>
                  </a:cubicBezTo>
                  <a:cubicBezTo>
                    <a:pt x="26568" y="448"/>
                    <a:pt x="26571" y="447"/>
                    <a:pt x="26575" y="447"/>
                  </a:cubicBezTo>
                  <a:close/>
                  <a:moveTo>
                    <a:pt x="26566" y="1"/>
                  </a:moveTo>
                  <a:cubicBezTo>
                    <a:pt x="26393" y="1"/>
                    <a:pt x="26226" y="75"/>
                    <a:pt x="26110" y="209"/>
                  </a:cubicBezTo>
                  <a:cubicBezTo>
                    <a:pt x="25954" y="383"/>
                    <a:pt x="25906" y="633"/>
                    <a:pt x="25991" y="852"/>
                  </a:cubicBezTo>
                  <a:cubicBezTo>
                    <a:pt x="26084" y="1098"/>
                    <a:pt x="26075" y="1372"/>
                    <a:pt x="25962" y="1611"/>
                  </a:cubicBezTo>
                  <a:cubicBezTo>
                    <a:pt x="25865" y="1821"/>
                    <a:pt x="25684" y="1982"/>
                    <a:pt x="25463" y="2056"/>
                  </a:cubicBezTo>
                  <a:lnTo>
                    <a:pt x="25408" y="2080"/>
                  </a:lnTo>
                  <a:cubicBezTo>
                    <a:pt x="25378" y="2099"/>
                    <a:pt x="24628" y="2549"/>
                    <a:pt x="24618" y="3820"/>
                  </a:cubicBezTo>
                  <a:lnTo>
                    <a:pt x="23573" y="4307"/>
                  </a:lnTo>
                  <a:cubicBezTo>
                    <a:pt x="22849" y="4546"/>
                    <a:pt x="5769" y="10227"/>
                    <a:pt x="2441" y="14200"/>
                  </a:cubicBezTo>
                  <a:cubicBezTo>
                    <a:pt x="2095" y="14609"/>
                    <a:pt x="1848" y="15108"/>
                    <a:pt x="1702" y="15680"/>
                  </a:cubicBezTo>
                  <a:cubicBezTo>
                    <a:pt x="692" y="19664"/>
                    <a:pt x="1" y="22840"/>
                    <a:pt x="1059" y="24494"/>
                  </a:cubicBezTo>
                  <a:cubicBezTo>
                    <a:pt x="1411" y="25041"/>
                    <a:pt x="1943" y="25382"/>
                    <a:pt x="2643" y="25513"/>
                  </a:cubicBezTo>
                  <a:cubicBezTo>
                    <a:pt x="2843" y="25549"/>
                    <a:pt x="3047" y="25569"/>
                    <a:pt x="3253" y="25569"/>
                  </a:cubicBezTo>
                  <a:cubicBezTo>
                    <a:pt x="4126" y="25569"/>
                    <a:pt x="5002" y="25232"/>
                    <a:pt x="5721" y="24613"/>
                  </a:cubicBezTo>
                  <a:lnTo>
                    <a:pt x="25256" y="9599"/>
                  </a:lnTo>
                  <a:lnTo>
                    <a:pt x="25256" y="9608"/>
                  </a:lnTo>
                  <a:lnTo>
                    <a:pt x="25500" y="9436"/>
                  </a:lnTo>
                  <a:cubicBezTo>
                    <a:pt x="25513" y="9427"/>
                    <a:pt x="26326" y="8871"/>
                    <a:pt x="27597" y="8871"/>
                  </a:cubicBezTo>
                  <a:cubicBezTo>
                    <a:pt x="28559" y="8871"/>
                    <a:pt x="29783" y="9190"/>
                    <a:pt x="31122" y="10305"/>
                  </a:cubicBezTo>
                  <a:cubicBezTo>
                    <a:pt x="31236" y="10401"/>
                    <a:pt x="31376" y="10449"/>
                    <a:pt x="31516" y="10449"/>
                  </a:cubicBezTo>
                  <a:cubicBezTo>
                    <a:pt x="31661" y="10449"/>
                    <a:pt x="31806" y="10397"/>
                    <a:pt x="31922" y="10294"/>
                  </a:cubicBezTo>
                  <a:cubicBezTo>
                    <a:pt x="32134" y="10099"/>
                    <a:pt x="32245" y="9862"/>
                    <a:pt x="32243" y="9616"/>
                  </a:cubicBezTo>
                  <a:cubicBezTo>
                    <a:pt x="32243" y="9588"/>
                    <a:pt x="32239" y="9562"/>
                    <a:pt x="32237" y="9532"/>
                  </a:cubicBezTo>
                  <a:lnTo>
                    <a:pt x="32237" y="9532"/>
                  </a:lnTo>
                  <a:lnTo>
                    <a:pt x="32617" y="9764"/>
                  </a:lnTo>
                  <a:cubicBezTo>
                    <a:pt x="32741" y="9840"/>
                    <a:pt x="32880" y="9877"/>
                    <a:pt x="33019" y="9877"/>
                  </a:cubicBezTo>
                  <a:cubicBezTo>
                    <a:pt x="33175" y="9877"/>
                    <a:pt x="33330" y="9830"/>
                    <a:pt x="33462" y="9736"/>
                  </a:cubicBezTo>
                  <a:cubicBezTo>
                    <a:pt x="33707" y="9566"/>
                    <a:pt x="33827" y="9262"/>
                    <a:pt x="33759" y="8971"/>
                  </a:cubicBezTo>
                  <a:cubicBezTo>
                    <a:pt x="33731" y="8843"/>
                    <a:pt x="33681" y="8717"/>
                    <a:pt x="33616" y="8602"/>
                  </a:cubicBezTo>
                  <a:cubicBezTo>
                    <a:pt x="33731" y="8469"/>
                    <a:pt x="33796" y="8298"/>
                    <a:pt x="33796" y="8122"/>
                  </a:cubicBezTo>
                  <a:cubicBezTo>
                    <a:pt x="33796" y="7542"/>
                    <a:pt x="33160" y="6903"/>
                    <a:pt x="31856" y="6169"/>
                  </a:cubicBezTo>
                  <a:lnTo>
                    <a:pt x="30811" y="5586"/>
                  </a:lnTo>
                  <a:lnTo>
                    <a:pt x="30811" y="5586"/>
                  </a:lnTo>
                  <a:cubicBezTo>
                    <a:pt x="31355" y="5699"/>
                    <a:pt x="31976" y="5860"/>
                    <a:pt x="32489" y="6060"/>
                  </a:cubicBezTo>
                  <a:cubicBezTo>
                    <a:pt x="32571" y="6093"/>
                    <a:pt x="32659" y="6109"/>
                    <a:pt x="32745" y="6109"/>
                  </a:cubicBezTo>
                  <a:cubicBezTo>
                    <a:pt x="32875" y="6109"/>
                    <a:pt x="33004" y="6073"/>
                    <a:pt x="33116" y="6001"/>
                  </a:cubicBezTo>
                  <a:cubicBezTo>
                    <a:pt x="33295" y="5888"/>
                    <a:pt x="33408" y="5695"/>
                    <a:pt x="33418" y="5484"/>
                  </a:cubicBezTo>
                  <a:cubicBezTo>
                    <a:pt x="33453" y="4850"/>
                    <a:pt x="33023" y="3994"/>
                    <a:pt x="30772" y="3538"/>
                  </a:cubicBezTo>
                  <a:lnTo>
                    <a:pt x="28328" y="3001"/>
                  </a:lnTo>
                  <a:cubicBezTo>
                    <a:pt x="28135" y="2645"/>
                    <a:pt x="28015" y="2254"/>
                    <a:pt x="27978" y="1852"/>
                  </a:cubicBezTo>
                  <a:cubicBezTo>
                    <a:pt x="27939" y="1343"/>
                    <a:pt x="27774" y="915"/>
                    <a:pt x="27514" y="596"/>
                  </a:cubicBezTo>
                  <a:cubicBezTo>
                    <a:pt x="27253" y="279"/>
                    <a:pt x="26981" y="83"/>
                    <a:pt x="26710" y="18"/>
                  </a:cubicBezTo>
                  <a:cubicBezTo>
                    <a:pt x="26662" y="6"/>
                    <a:pt x="26614" y="1"/>
                    <a:pt x="26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09;p68">
              <a:extLst>
                <a:ext uri="{FF2B5EF4-FFF2-40B4-BE49-F238E27FC236}">
                  <a16:creationId xmlns:a16="http://schemas.microsoft.com/office/drawing/2014/main" xmlns="" id="{0DEBCB50-D636-4B01-85B4-66CDDB97E629}"/>
                </a:ext>
              </a:extLst>
            </p:cNvPr>
            <p:cNvSpPr/>
            <p:nvPr/>
          </p:nvSpPr>
          <p:spPr>
            <a:xfrm>
              <a:off x="1612550" y="2784675"/>
              <a:ext cx="522675" cy="478625"/>
            </a:xfrm>
            <a:custGeom>
              <a:avLst/>
              <a:gdLst/>
              <a:ahLst/>
              <a:cxnLst/>
              <a:rect l="l" t="t" r="r" b="b"/>
              <a:pathLst>
                <a:path w="20907" h="19145" extrusionOk="0">
                  <a:moveTo>
                    <a:pt x="13580" y="1"/>
                  </a:moveTo>
                  <a:cubicBezTo>
                    <a:pt x="13161" y="1"/>
                    <a:pt x="12733" y="167"/>
                    <a:pt x="12340" y="337"/>
                  </a:cubicBezTo>
                  <a:cubicBezTo>
                    <a:pt x="7700" y="2373"/>
                    <a:pt x="3507" y="5304"/>
                    <a:pt x="0" y="8962"/>
                  </a:cubicBezTo>
                  <a:lnTo>
                    <a:pt x="924" y="12927"/>
                  </a:lnTo>
                  <a:lnTo>
                    <a:pt x="2347" y="19034"/>
                  </a:lnTo>
                  <a:cubicBezTo>
                    <a:pt x="2722" y="19110"/>
                    <a:pt x="3101" y="19145"/>
                    <a:pt x="3480" y="19145"/>
                  </a:cubicBezTo>
                  <a:cubicBezTo>
                    <a:pt x="4835" y="19145"/>
                    <a:pt x="6191" y="18696"/>
                    <a:pt x="7391" y="18041"/>
                  </a:cubicBezTo>
                  <a:cubicBezTo>
                    <a:pt x="8925" y="17200"/>
                    <a:pt x="10250" y="16027"/>
                    <a:pt x="11602" y="14917"/>
                  </a:cubicBezTo>
                  <a:cubicBezTo>
                    <a:pt x="14167" y="12808"/>
                    <a:pt x="16872" y="10874"/>
                    <a:pt x="19701" y="9134"/>
                  </a:cubicBezTo>
                  <a:cubicBezTo>
                    <a:pt x="20114" y="8880"/>
                    <a:pt x="20555" y="8593"/>
                    <a:pt x="20700" y="8137"/>
                  </a:cubicBezTo>
                  <a:cubicBezTo>
                    <a:pt x="20907" y="7474"/>
                    <a:pt x="20407" y="6820"/>
                    <a:pt x="19942" y="6305"/>
                  </a:cubicBezTo>
                  <a:cubicBezTo>
                    <a:pt x="18840" y="5095"/>
                    <a:pt x="17741" y="3881"/>
                    <a:pt x="16646" y="2666"/>
                  </a:cubicBezTo>
                  <a:cubicBezTo>
                    <a:pt x="16092" y="2058"/>
                    <a:pt x="15543" y="1448"/>
                    <a:pt x="14995" y="846"/>
                  </a:cubicBezTo>
                  <a:cubicBezTo>
                    <a:pt x="14704" y="522"/>
                    <a:pt x="14393" y="194"/>
                    <a:pt x="13985" y="59"/>
                  </a:cubicBezTo>
                  <a:cubicBezTo>
                    <a:pt x="13852" y="18"/>
                    <a:pt x="13716" y="1"/>
                    <a:pt x="13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10;p68">
              <a:extLst>
                <a:ext uri="{FF2B5EF4-FFF2-40B4-BE49-F238E27FC236}">
                  <a16:creationId xmlns:a16="http://schemas.microsoft.com/office/drawing/2014/main" xmlns="" id="{65832995-EC83-4774-BBA6-FF0338E0C2DA}"/>
                </a:ext>
              </a:extLst>
            </p:cNvPr>
            <p:cNvSpPr/>
            <p:nvPr/>
          </p:nvSpPr>
          <p:spPr>
            <a:xfrm>
              <a:off x="1606750" y="2779000"/>
              <a:ext cx="535750" cy="489950"/>
            </a:xfrm>
            <a:custGeom>
              <a:avLst/>
              <a:gdLst/>
              <a:ahLst/>
              <a:cxnLst/>
              <a:rect l="l" t="t" r="r" b="b"/>
              <a:pathLst>
                <a:path w="21430" h="19598" extrusionOk="0">
                  <a:moveTo>
                    <a:pt x="13803" y="455"/>
                  </a:moveTo>
                  <a:cubicBezTo>
                    <a:pt x="13889" y="455"/>
                    <a:pt x="13976" y="463"/>
                    <a:pt x="14061" y="482"/>
                  </a:cubicBezTo>
                  <a:cubicBezTo>
                    <a:pt x="14480" y="578"/>
                    <a:pt x="14741" y="882"/>
                    <a:pt x="15001" y="1164"/>
                  </a:cubicBezTo>
                  <a:cubicBezTo>
                    <a:pt x="15299" y="1488"/>
                    <a:pt x="15592" y="1816"/>
                    <a:pt x="15885" y="2142"/>
                  </a:cubicBezTo>
                  <a:cubicBezTo>
                    <a:pt x="17261" y="3662"/>
                    <a:pt x="18636" y="5181"/>
                    <a:pt x="20011" y="6695"/>
                  </a:cubicBezTo>
                  <a:cubicBezTo>
                    <a:pt x="20011" y="6695"/>
                    <a:pt x="20011" y="6695"/>
                    <a:pt x="20011" y="6695"/>
                  </a:cubicBezTo>
                  <a:lnTo>
                    <a:pt x="20011" y="6695"/>
                  </a:lnTo>
                  <a:cubicBezTo>
                    <a:pt x="20011" y="6696"/>
                    <a:pt x="20012" y="6696"/>
                    <a:pt x="20012" y="6697"/>
                  </a:cubicBezTo>
                  <a:lnTo>
                    <a:pt x="20012" y="6697"/>
                  </a:lnTo>
                  <a:cubicBezTo>
                    <a:pt x="20468" y="7205"/>
                    <a:pt x="21075" y="7971"/>
                    <a:pt x="20519" y="8627"/>
                  </a:cubicBezTo>
                  <a:cubicBezTo>
                    <a:pt x="20304" y="8879"/>
                    <a:pt x="20002" y="9046"/>
                    <a:pt x="19726" y="9220"/>
                  </a:cubicBezTo>
                  <a:cubicBezTo>
                    <a:pt x="19392" y="9426"/>
                    <a:pt x="19062" y="9635"/>
                    <a:pt x="18729" y="9845"/>
                  </a:cubicBezTo>
                  <a:cubicBezTo>
                    <a:pt x="17408" y="10693"/>
                    <a:pt x="16114" y="11583"/>
                    <a:pt x="14847" y="12515"/>
                  </a:cubicBezTo>
                  <a:cubicBezTo>
                    <a:pt x="13600" y="13430"/>
                    <a:pt x="12386" y="14390"/>
                    <a:pt x="11197" y="15379"/>
                  </a:cubicBezTo>
                  <a:cubicBezTo>
                    <a:pt x="10007" y="16367"/>
                    <a:pt x="8875" y="17312"/>
                    <a:pt x="7552" y="18044"/>
                  </a:cubicBezTo>
                  <a:cubicBezTo>
                    <a:pt x="6383" y="18693"/>
                    <a:pt x="5053" y="19141"/>
                    <a:pt x="3710" y="19141"/>
                  </a:cubicBezTo>
                  <a:cubicBezTo>
                    <a:pt x="3396" y="19141"/>
                    <a:pt x="3082" y="19117"/>
                    <a:pt x="2768" y="19065"/>
                  </a:cubicBezTo>
                  <a:lnTo>
                    <a:pt x="2768" y="19065"/>
                  </a:lnTo>
                  <a:lnTo>
                    <a:pt x="1792" y="14875"/>
                  </a:lnTo>
                  <a:lnTo>
                    <a:pt x="999" y="11470"/>
                  </a:lnTo>
                  <a:lnTo>
                    <a:pt x="486" y="9258"/>
                  </a:lnTo>
                  <a:lnTo>
                    <a:pt x="486" y="9258"/>
                  </a:lnTo>
                  <a:cubicBezTo>
                    <a:pt x="3708" y="5916"/>
                    <a:pt x="7511" y="3190"/>
                    <a:pt x="11710" y="1208"/>
                  </a:cubicBezTo>
                  <a:cubicBezTo>
                    <a:pt x="12077" y="1034"/>
                    <a:pt x="12446" y="860"/>
                    <a:pt x="12820" y="706"/>
                  </a:cubicBezTo>
                  <a:cubicBezTo>
                    <a:pt x="13119" y="583"/>
                    <a:pt x="13464" y="455"/>
                    <a:pt x="13803" y="455"/>
                  </a:cubicBezTo>
                  <a:close/>
                  <a:moveTo>
                    <a:pt x="13813" y="1"/>
                  </a:moveTo>
                  <a:cubicBezTo>
                    <a:pt x="13255" y="1"/>
                    <a:pt x="12694" y="259"/>
                    <a:pt x="12188" y="486"/>
                  </a:cubicBezTo>
                  <a:cubicBezTo>
                    <a:pt x="9103" y="1868"/>
                    <a:pt x="6213" y="3649"/>
                    <a:pt x="3591" y="5783"/>
                  </a:cubicBezTo>
                  <a:cubicBezTo>
                    <a:pt x="2933" y="6315"/>
                    <a:pt x="2294" y="6871"/>
                    <a:pt x="1673" y="7449"/>
                  </a:cubicBezTo>
                  <a:cubicBezTo>
                    <a:pt x="1362" y="7738"/>
                    <a:pt x="1056" y="8031"/>
                    <a:pt x="758" y="8331"/>
                  </a:cubicBezTo>
                  <a:cubicBezTo>
                    <a:pt x="606" y="8481"/>
                    <a:pt x="456" y="8629"/>
                    <a:pt x="309" y="8781"/>
                  </a:cubicBezTo>
                  <a:cubicBezTo>
                    <a:pt x="200" y="8890"/>
                    <a:pt x="11" y="9020"/>
                    <a:pt x="4" y="9189"/>
                  </a:cubicBezTo>
                  <a:cubicBezTo>
                    <a:pt x="0" y="9357"/>
                    <a:pt x="98" y="9615"/>
                    <a:pt x="141" y="9798"/>
                  </a:cubicBezTo>
                  <a:lnTo>
                    <a:pt x="441" y="11092"/>
                  </a:lnTo>
                  <a:cubicBezTo>
                    <a:pt x="704" y="12218"/>
                    <a:pt x="965" y="13341"/>
                    <a:pt x="1228" y="14466"/>
                  </a:cubicBezTo>
                  <a:cubicBezTo>
                    <a:pt x="1595" y="16046"/>
                    <a:pt x="1934" y="17640"/>
                    <a:pt x="2331" y="19215"/>
                  </a:cubicBezTo>
                  <a:lnTo>
                    <a:pt x="2357" y="19322"/>
                  </a:lnTo>
                  <a:cubicBezTo>
                    <a:pt x="2377" y="19400"/>
                    <a:pt x="2438" y="19461"/>
                    <a:pt x="2518" y="19481"/>
                  </a:cubicBezTo>
                  <a:cubicBezTo>
                    <a:pt x="2932" y="19560"/>
                    <a:pt x="3339" y="19597"/>
                    <a:pt x="3740" y="19597"/>
                  </a:cubicBezTo>
                  <a:cubicBezTo>
                    <a:pt x="6547" y="19597"/>
                    <a:pt x="9015" y="17774"/>
                    <a:pt x="11123" y="16031"/>
                  </a:cubicBezTo>
                  <a:cubicBezTo>
                    <a:pt x="13741" y="13865"/>
                    <a:pt x="16448" y="11829"/>
                    <a:pt x="19322" y="10013"/>
                  </a:cubicBezTo>
                  <a:cubicBezTo>
                    <a:pt x="19941" y="9622"/>
                    <a:pt x="20843" y="9237"/>
                    <a:pt x="21126" y="8503"/>
                  </a:cubicBezTo>
                  <a:cubicBezTo>
                    <a:pt x="21429" y="7702"/>
                    <a:pt x="20846" y="6940"/>
                    <a:pt x="20336" y="6375"/>
                  </a:cubicBezTo>
                  <a:lnTo>
                    <a:pt x="20336" y="6375"/>
                  </a:lnTo>
                  <a:cubicBezTo>
                    <a:pt x="20336" y="6375"/>
                    <a:pt x="20335" y="6374"/>
                    <a:pt x="20335" y="6374"/>
                  </a:cubicBezTo>
                  <a:lnTo>
                    <a:pt x="20335" y="6374"/>
                  </a:lnTo>
                  <a:cubicBezTo>
                    <a:pt x="20335" y="6374"/>
                    <a:pt x="20335" y="6374"/>
                    <a:pt x="20335" y="6374"/>
                  </a:cubicBezTo>
                  <a:cubicBezTo>
                    <a:pt x="20333" y="6372"/>
                    <a:pt x="20331" y="6370"/>
                    <a:pt x="20330" y="6368"/>
                  </a:cubicBezTo>
                  <a:lnTo>
                    <a:pt x="20330" y="6368"/>
                  </a:lnTo>
                  <a:cubicBezTo>
                    <a:pt x="19006" y="4908"/>
                    <a:pt x="17683" y="3448"/>
                    <a:pt x="16361" y="1985"/>
                  </a:cubicBezTo>
                  <a:lnTo>
                    <a:pt x="15388" y="910"/>
                  </a:lnTo>
                  <a:cubicBezTo>
                    <a:pt x="15127" y="623"/>
                    <a:pt x="14853" y="330"/>
                    <a:pt x="14502" y="156"/>
                  </a:cubicBezTo>
                  <a:cubicBezTo>
                    <a:pt x="14275" y="46"/>
                    <a:pt x="14044" y="1"/>
                    <a:pt x="13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11;p68">
              <a:extLst>
                <a:ext uri="{FF2B5EF4-FFF2-40B4-BE49-F238E27FC236}">
                  <a16:creationId xmlns:a16="http://schemas.microsoft.com/office/drawing/2014/main" xmlns="" id="{693204F5-2251-4766-9A12-217E07841A54}"/>
                </a:ext>
              </a:extLst>
            </p:cNvPr>
            <p:cNvSpPr/>
            <p:nvPr/>
          </p:nvSpPr>
          <p:spPr>
            <a:xfrm>
              <a:off x="666650" y="3026050"/>
              <a:ext cx="783375" cy="720400"/>
            </a:xfrm>
            <a:custGeom>
              <a:avLst/>
              <a:gdLst/>
              <a:ahLst/>
              <a:cxnLst/>
              <a:rect l="l" t="t" r="r" b="b"/>
              <a:pathLst>
                <a:path w="31335" h="28816" extrusionOk="0">
                  <a:moveTo>
                    <a:pt x="28300" y="0"/>
                  </a:moveTo>
                  <a:cubicBezTo>
                    <a:pt x="27256" y="0"/>
                    <a:pt x="26283" y="534"/>
                    <a:pt x="25620" y="1343"/>
                  </a:cubicBezTo>
                  <a:lnTo>
                    <a:pt x="8757" y="19727"/>
                  </a:lnTo>
                  <a:lnTo>
                    <a:pt x="8751" y="19709"/>
                  </a:lnTo>
                  <a:cubicBezTo>
                    <a:pt x="8751" y="19709"/>
                    <a:pt x="7698" y="20768"/>
                    <a:pt x="5857" y="20768"/>
                  </a:cubicBezTo>
                  <a:cubicBezTo>
                    <a:pt x="4997" y="20768"/>
                    <a:pt x="3966" y="20537"/>
                    <a:pt x="2790" y="19861"/>
                  </a:cubicBezTo>
                  <a:cubicBezTo>
                    <a:pt x="2728" y="19825"/>
                    <a:pt x="2660" y="19808"/>
                    <a:pt x="2593" y="19808"/>
                  </a:cubicBezTo>
                  <a:cubicBezTo>
                    <a:pt x="2479" y="19808"/>
                    <a:pt x="2367" y="19858"/>
                    <a:pt x="2292" y="19951"/>
                  </a:cubicBezTo>
                  <a:cubicBezTo>
                    <a:pt x="2086" y="20222"/>
                    <a:pt x="1934" y="20689"/>
                    <a:pt x="2716" y="21167"/>
                  </a:cubicBezTo>
                  <a:lnTo>
                    <a:pt x="1436" y="20663"/>
                  </a:lnTo>
                  <a:cubicBezTo>
                    <a:pt x="1369" y="20636"/>
                    <a:pt x="1302" y="20624"/>
                    <a:pt x="1237" y="20624"/>
                  </a:cubicBezTo>
                  <a:cubicBezTo>
                    <a:pt x="883" y="20624"/>
                    <a:pt x="590" y="20985"/>
                    <a:pt x="739" y="21350"/>
                  </a:cubicBezTo>
                  <a:cubicBezTo>
                    <a:pt x="791" y="21473"/>
                    <a:pt x="880" y="21612"/>
                    <a:pt x="1026" y="21765"/>
                  </a:cubicBezTo>
                  <a:cubicBezTo>
                    <a:pt x="1026" y="21765"/>
                    <a:pt x="0" y="22612"/>
                    <a:pt x="2963" y="23655"/>
                  </a:cubicBezTo>
                  <a:lnTo>
                    <a:pt x="5344" y="24487"/>
                  </a:lnTo>
                  <a:cubicBezTo>
                    <a:pt x="5344" y="24487"/>
                    <a:pt x="5092" y="24498"/>
                    <a:pt x="4708" y="24498"/>
                  </a:cubicBezTo>
                  <a:cubicBezTo>
                    <a:pt x="4063" y="24498"/>
                    <a:pt x="3048" y="24467"/>
                    <a:pt x="2240" y="24302"/>
                  </a:cubicBezTo>
                  <a:cubicBezTo>
                    <a:pt x="2208" y="24295"/>
                    <a:pt x="2175" y="24292"/>
                    <a:pt x="2143" y="24292"/>
                  </a:cubicBezTo>
                  <a:cubicBezTo>
                    <a:pt x="1883" y="24292"/>
                    <a:pt x="1658" y="24511"/>
                    <a:pt x="1692" y="24782"/>
                  </a:cubicBezTo>
                  <a:cubicBezTo>
                    <a:pt x="1751" y="25306"/>
                    <a:pt x="2255" y="25990"/>
                    <a:pt x="4421" y="26049"/>
                  </a:cubicBezTo>
                  <a:lnTo>
                    <a:pt x="7017" y="26160"/>
                  </a:lnTo>
                  <a:cubicBezTo>
                    <a:pt x="7326" y="26516"/>
                    <a:pt x="7550" y="26937"/>
                    <a:pt x="7669" y="27396"/>
                  </a:cubicBezTo>
                  <a:cubicBezTo>
                    <a:pt x="7773" y="27793"/>
                    <a:pt x="7960" y="28169"/>
                    <a:pt x="8273" y="28439"/>
                  </a:cubicBezTo>
                  <a:cubicBezTo>
                    <a:pt x="8497" y="28628"/>
                    <a:pt x="8766" y="28797"/>
                    <a:pt x="9036" y="28814"/>
                  </a:cubicBezTo>
                  <a:cubicBezTo>
                    <a:pt x="9045" y="28815"/>
                    <a:pt x="9054" y="28815"/>
                    <a:pt x="9063" y="28815"/>
                  </a:cubicBezTo>
                  <a:cubicBezTo>
                    <a:pt x="9362" y="28815"/>
                    <a:pt x="9550" y="28470"/>
                    <a:pt x="9392" y="28206"/>
                  </a:cubicBezTo>
                  <a:cubicBezTo>
                    <a:pt x="9068" y="27661"/>
                    <a:pt x="9222" y="26924"/>
                    <a:pt x="9783" y="26624"/>
                  </a:cubicBezTo>
                  <a:lnTo>
                    <a:pt x="9800" y="26614"/>
                  </a:lnTo>
                  <a:cubicBezTo>
                    <a:pt x="9800" y="26614"/>
                    <a:pt x="10446" y="26070"/>
                    <a:pt x="10180" y="24832"/>
                  </a:cubicBezTo>
                  <a:lnTo>
                    <a:pt x="11265" y="24076"/>
                  </a:lnTo>
                  <a:cubicBezTo>
                    <a:pt x="11265" y="24076"/>
                    <a:pt x="27695" y="15258"/>
                    <a:pt x="30287" y="10776"/>
                  </a:cubicBezTo>
                  <a:cubicBezTo>
                    <a:pt x="30552" y="10320"/>
                    <a:pt x="30689" y="9805"/>
                    <a:pt x="30730" y="9284"/>
                  </a:cubicBezTo>
                  <a:cubicBezTo>
                    <a:pt x="31087" y="4580"/>
                    <a:pt x="31334" y="29"/>
                    <a:pt x="28332" y="0"/>
                  </a:cubicBezTo>
                  <a:cubicBezTo>
                    <a:pt x="28321" y="0"/>
                    <a:pt x="28311" y="0"/>
                    <a:pt x="28300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12;p68">
              <a:extLst>
                <a:ext uri="{FF2B5EF4-FFF2-40B4-BE49-F238E27FC236}">
                  <a16:creationId xmlns:a16="http://schemas.microsoft.com/office/drawing/2014/main" xmlns="" id="{B4453C07-D2CE-4822-AD5C-76DC744E7747}"/>
                </a:ext>
              </a:extLst>
            </p:cNvPr>
            <p:cNvSpPr/>
            <p:nvPr/>
          </p:nvSpPr>
          <p:spPr>
            <a:xfrm>
              <a:off x="677075" y="3020500"/>
              <a:ext cx="774400" cy="731575"/>
            </a:xfrm>
            <a:custGeom>
              <a:avLst/>
              <a:gdLst/>
              <a:ahLst/>
              <a:cxnLst/>
              <a:rect l="l" t="t" r="r" b="b"/>
              <a:pathLst>
                <a:path w="30976" h="29263" extrusionOk="0">
                  <a:moveTo>
                    <a:pt x="27913" y="444"/>
                  </a:moveTo>
                  <a:cubicBezTo>
                    <a:pt x="28501" y="453"/>
                    <a:pt x="28964" y="642"/>
                    <a:pt x="29323" y="1033"/>
                  </a:cubicBezTo>
                  <a:cubicBezTo>
                    <a:pt x="30624" y="2451"/>
                    <a:pt x="30326" y="6353"/>
                    <a:pt x="30092" y="9488"/>
                  </a:cubicBezTo>
                  <a:cubicBezTo>
                    <a:pt x="30050" y="10010"/>
                    <a:pt x="29911" y="10479"/>
                    <a:pt x="29679" y="10883"/>
                  </a:cubicBezTo>
                  <a:cubicBezTo>
                    <a:pt x="27144" y="15263"/>
                    <a:pt x="10904" y="24014"/>
                    <a:pt x="10719" y="24116"/>
                  </a:cubicBezTo>
                  <a:lnTo>
                    <a:pt x="9514" y="24956"/>
                  </a:lnTo>
                  <a:lnTo>
                    <a:pt x="9544" y="25102"/>
                  </a:lnTo>
                  <a:cubicBezTo>
                    <a:pt x="9774" y="26180"/>
                    <a:pt x="9262" y="26647"/>
                    <a:pt x="9259" y="26647"/>
                  </a:cubicBezTo>
                  <a:cubicBezTo>
                    <a:pt x="8951" y="26816"/>
                    <a:pt x="8725" y="27105"/>
                    <a:pt x="8634" y="27446"/>
                  </a:cubicBezTo>
                  <a:cubicBezTo>
                    <a:pt x="8532" y="27815"/>
                    <a:pt x="8586" y="28213"/>
                    <a:pt x="8784" y="28543"/>
                  </a:cubicBezTo>
                  <a:cubicBezTo>
                    <a:pt x="8818" y="28602"/>
                    <a:pt x="8816" y="28676"/>
                    <a:pt x="8781" y="28737"/>
                  </a:cubicBezTo>
                  <a:cubicBezTo>
                    <a:pt x="8753" y="28784"/>
                    <a:pt x="8701" y="28815"/>
                    <a:pt x="8645" y="28815"/>
                  </a:cubicBezTo>
                  <a:cubicBezTo>
                    <a:pt x="8641" y="28815"/>
                    <a:pt x="8637" y="28815"/>
                    <a:pt x="8634" y="28815"/>
                  </a:cubicBezTo>
                  <a:cubicBezTo>
                    <a:pt x="8456" y="28804"/>
                    <a:pt x="8251" y="28700"/>
                    <a:pt x="8002" y="28489"/>
                  </a:cubicBezTo>
                  <a:cubicBezTo>
                    <a:pt x="7752" y="28276"/>
                    <a:pt x="7574" y="27965"/>
                    <a:pt x="7469" y="27559"/>
                  </a:cubicBezTo>
                  <a:cubicBezTo>
                    <a:pt x="7339" y="27068"/>
                    <a:pt x="7098" y="26612"/>
                    <a:pt x="6763" y="26229"/>
                  </a:cubicBezTo>
                  <a:lnTo>
                    <a:pt x="6700" y="26162"/>
                  </a:lnTo>
                  <a:lnTo>
                    <a:pt x="4011" y="26047"/>
                  </a:lnTo>
                  <a:cubicBezTo>
                    <a:pt x="2464" y="26006"/>
                    <a:pt x="1573" y="25626"/>
                    <a:pt x="1495" y="24980"/>
                  </a:cubicBezTo>
                  <a:cubicBezTo>
                    <a:pt x="1486" y="24913"/>
                    <a:pt x="1512" y="24846"/>
                    <a:pt x="1562" y="24800"/>
                  </a:cubicBezTo>
                  <a:cubicBezTo>
                    <a:pt x="1608" y="24761"/>
                    <a:pt x="1667" y="24739"/>
                    <a:pt x="1730" y="24737"/>
                  </a:cubicBezTo>
                  <a:lnTo>
                    <a:pt x="1779" y="24741"/>
                  </a:lnTo>
                  <a:cubicBezTo>
                    <a:pt x="2609" y="24912"/>
                    <a:pt x="3637" y="24944"/>
                    <a:pt x="4291" y="24944"/>
                  </a:cubicBezTo>
                  <a:cubicBezTo>
                    <a:pt x="4661" y="24944"/>
                    <a:pt x="4911" y="24934"/>
                    <a:pt x="4938" y="24932"/>
                  </a:cubicBezTo>
                  <a:lnTo>
                    <a:pt x="6103" y="24883"/>
                  </a:lnTo>
                  <a:lnTo>
                    <a:pt x="2620" y="23666"/>
                  </a:lnTo>
                  <a:cubicBezTo>
                    <a:pt x="963" y="23082"/>
                    <a:pt x="702" y="22604"/>
                    <a:pt x="667" y="22425"/>
                  </a:cubicBezTo>
                  <a:cubicBezTo>
                    <a:pt x="648" y="22328"/>
                    <a:pt x="682" y="22226"/>
                    <a:pt x="754" y="22158"/>
                  </a:cubicBezTo>
                  <a:lnTo>
                    <a:pt x="939" y="22006"/>
                  </a:lnTo>
                  <a:lnTo>
                    <a:pt x="774" y="21832"/>
                  </a:lnTo>
                  <a:cubicBezTo>
                    <a:pt x="654" y="21711"/>
                    <a:pt x="572" y="21593"/>
                    <a:pt x="528" y="21485"/>
                  </a:cubicBezTo>
                  <a:cubicBezTo>
                    <a:pt x="461" y="21322"/>
                    <a:pt x="563" y="21200"/>
                    <a:pt x="595" y="21168"/>
                  </a:cubicBezTo>
                  <a:cubicBezTo>
                    <a:pt x="657" y="21105"/>
                    <a:pt x="740" y="21071"/>
                    <a:pt x="825" y="21071"/>
                  </a:cubicBezTo>
                  <a:cubicBezTo>
                    <a:pt x="863" y="21071"/>
                    <a:pt x="902" y="21077"/>
                    <a:pt x="939" y="21091"/>
                  </a:cubicBezTo>
                  <a:lnTo>
                    <a:pt x="2218" y="21598"/>
                  </a:lnTo>
                  <a:lnTo>
                    <a:pt x="2416" y="21200"/>
                  </a:lnTo>
                  <a:cubicBezTo>
                    <a:pt x="2136" y="21028"/>
                    <a:pt x="1971" y="20846"/>
                    <a:pt x="1938" y="20679"/>
                  </a:cubicBezTo>
                  <a:cubicBezTo>
                    <a:pt x="1916" y="20561"/>
                    <a:pt x="1955" y="20435"/>
                    <a:pt x="2055" y="20309"/>
                  </a:cubicBezTo>
                  <a:cubicBezTo>
                    <a:pt x="2086" y="20271"/>
                    <a:pt x="2130" y="20251"/>
                    <a:pt x="2176" y="20251"/>
                  </a:cubicBezTo>
                  <a:cubicBezTo>
                    <a:pt x="2205" y="20251"/>
                    <a:pt x="2235" y="20260"/>
                    <a:pt x="2262" y="20277"/>
                  </a:cubicBezTo>
                  <a:cubicBezTo>
                    <a:pt x="3466" y="20969"/>
                    <a:pt x="4530" y="21207"/>
                    <a:pt x="5423" y="21207"/>
                  </a:cubicBezTo>
                  <a:cubicBezTo>
                    <a:pt x="6859" y="21207"/>
                    <a:pt x="7852" y="20592"/>
                    <a:pt x="8271" y="20275"/>
                  </a:cubicBezTo>
                  <a:lnTo>
                    <a:pt x="8297" y="20325"/>
                  </a:lnTo>
                  <a:lnTo>
                    <a:pt x="25377" y="1706"/>
                  </a:lnTo>
                  <a:cubicBezTo>
                    <a:pt x="26031" y="909"/>
                    <a:pt x="26981" y="450"/>
                    <a:pt x="27913" y="444"/>
                  </a:cubicBezTo>
                  <a:close/>
                  <a:moveTo>
                    <a:pt x="27882" y="1"/>
                  </a:moveTo>
                  <a:cubicBezTo>
                    <a:pt x="26809" y="1"/>
                    <a:pt x="25771" y="520"/>
                    <a:pt x="25036" y="1417"/>
                  </a:cubicBezTo>
                  <a:lnTo>
                    <a:pt x="8382" y="19573"/>
                  </a:lnTo>
                  <a:lnTo>
                    <a:pt x="8382" y="19564"/>
                  </a:lnTo>
                  <a:lnTo>
                    <a:pt x="8173" y="19777"/>
                  </a:lnTo>
                  <a:cubicBezTo>
                    <a:pt x="8160" y="19792"/>
                    <a:pt x="7165" y="20763"/>
                    <a:pt x="5435" y="20763"/>
                  </a:cubicBezTo>
                  <a:cubicBezTo>
                    <a:pt x="4610" y="20763"/>
                    <a:pt x="3617" y="20542"/>
                    <a:pt x="2483" y="19890"/>
                  </a:cubicBezTo>
                  <a:cubicBezTo>
                    <a:pt x="2388" y="19835"/>
                    <a:pt x="2283" y="19808"/>
                    <a:pt x="2178" y="19808"/>
                  </a:cubicBezTo>
                  <a:cubicBezTo>
                    <a:pt x="1997" y="19808"/>
                    <a:pt x="1818" y="19889"/>
                    <a:pt x="1699" y="20040"/>
                  </a:cubicBezTo>
                  <a:cubicBezTo>
                    <a:pt x="1521" y="20268"/>
                    <a:pt x="1454" y="20518"/>
                    <a:pt x="1499" y="20763"/>
                  </a:cubicBezTo>
                  <a:cubicBezTo>
                    <a:pt x="1504" y="20790"/>
                    <a:pt x="1510" y="20818"/>
                    <a:pt x="1519" y="20844"/>
                  </a:cubicBezTo>
                  <a:lnTo>
                    <a:pt x="1104" y="20679"/>
                  </a:lnTo>
                  <a:cubicBezTo>
                    <a:pt x="1012" y="20643"/>
                    <a:pt x="917" y="20625"/>
                    <a:pt x="823" y="20625"/>
                  </a:cubicBezTo>
                  <a:cubicBezTo>
                    <a:pt x="622" y="20625"/>
                    <a:pt x="425" y="20705"/>
                    <a:pt x="278" y="20855"/>
                  </a:cubicBezTo>
                  <a:cubicBezTo>
                    <a:pt x="65" y="21065"/>
                    <a:pt x="0" y="21383"/>
                    <a:pt x="115" y="21659"/>
                  </a:cubicBezTo>
                  <a:cubicBezTo>
                    <a:pt x="167" y="21780"/>
                    <a:pt x="235" y="21895"/>
                    <a:pt x="320" y="21997"/>
                  </a:cubicBezTo>
                  <a:cubicBezTo>
                    <a:pt x="228" y="22150"/>
                    <a:pt x="196" y="22328"/>
                    <a:pt x="226" y="22501"/>
                  </a:cubicBezTo>
                  <a:cubicBezTo>
                    <a:pt x="328" y="23073"/>
                    <a:pt x="1063" y="23594"/>
                    <a:pt x="2473" y="24092"/>
                  </a:cubicBezTo>
                  <a:lnTo>
                    <a:pt x="3604" y="24485"/>
                  </a:lnTo>
                  <a:cubicBezTo>
                    <a:pt x="3048" y="24465"/>
                    <a:pt x="2407" y="24418"/>
                    <a:pt x="1871" y="24307"/>
                  </a:cubicBezTo>
                  <a:cubicBezTo>
                    <a:pt x="1824" y="24298"/>
                    <a:pt x="1778" y="24293"/>
                    <a:pt x="1731" y="24293"/>
                  </a:cubicBezTo>
                  <a:cubicBezTo>
                    <a:pt x="1559" y="24293"/>
                    <a:pt x="1391" y="24356"/>
                    <a:pt x="1262" y="24474"/>
                  </a:cubicBezTo>
                  <a:cubicBezTo>
                    <a:pt x="1104" y="24615"/>
                    <a:pt x="1028" y="24824"/>
                    <a:pt x="1052" y="25035"/>
                  </a:cubicBezTo>
                  <a:cubicBezTo>
                    <a:pt x="1126" y="25667"/>
                    <a:pt x="1699" y="26436"/>
                    <a:pt x="3993" y="26495"/>
                  </a:cubicBezTo>
                  <a:lnTo>
                    <a:pt x="6494" y="26603"/>
                  </a:lnTo>
                  <a:cubicBezTo>
                    <a:pt x="6748" y="26918"/>
                    <a:pt x="6931" y="27283"/>
                    <a:pt x="7035" y="27674"/>
                  </a:cubicBezTo>
                  <a:cubicBezTo>
                    <a:pt x="7165" y="28172"/>
                    <a:pt x="7400" y="28563"/>
                    <a:pt x="7710" y="28830"/>
                  </a:cubicBezTo>
                  <a:cubicBezTo>
                    <a:pt x="8023" y="29099"/>
                    <a:pt x="8325" y="29243"/>
                    <a:pt x="8606" y="29262"/>
                  </a:cubicBezTo>
                  <a:lnTo>
                    <a:pt x="8645" y="29262"/>
                  </a:lnTo>
                  <a:cubicBezTo>
                    <a:pt x="8855" y="29262"/>
                    <a:pt x="9051" y="29151"/>
                    <a:pt x="9157" y="28971"/>
                  </a:cubicBezTo>
                  <a:cubicBezTo>
                    <a:pt x="9283" y="28771"/>
                    <a:pt x="9283" y="28519"/>
                    <a:pt x="9164" y="28317"/>
                  </a:cubicBezTo>
                  <a:cubicBezTo>
                    <a:pt x="9029" y="28091"/>
                    <a:pt x="8994" y="27820"/>
                    <a:pt x="9064" y="27566"/>
                  </a:cubicBezTo>
                  <a:cubicBezTo>
                    <a:pt x="9123" y="27340"/>
                    <a:pt x="9275" y="27148"/>
                    <a:pt x="9481" y="27038"/>
                  </a:cubicBezTo>
                  <a:lnTo>
                    <a:pt x="9524" y="27009"/>
                  </a:lnTo>
                  <a:cubicBezTo>
                    <a:pt x="9555" y="26983"/>
                    <a:pt x="10215" y="26408"/>
                    <a:pt x="10009" y="25156"/>
                  </a:cubicBezTo>
                  <a:lnTo>
                    <a:pt x="10950" y="24500"/>
                  </a:lnTo>
                  <a:cubicBezTo>
                    <a:pt x="11623" y="24137"/>
                    <a:pt x="27467" y="15597"/>
                    <a:pt x="30061" y="11111"/>
                  </a:cubicBezTo>
                  <a:cubicBezTo>
                    <a:pt x="30328" y="10646"/>
                    <a:pt x="30487" y="10112"/>
                    <a:pt x="30533" y="9525"/>
                  </a:cubicBezTo>
                  <a:cubicBezTo>
                    <a:pt x="30843" y="5428"/>
                    <a:pt x="30976" y="2180"/>
                    <a:pt x="29648" y="733"/>
                  </a:cubicBezTo>
                  <a:cubicBezTo>
                    <a:pt x="29207" y="255"/>
                    <a:pt x="28623" y="7"/>
                    <a:pt x="27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13;p68">
              <a:extLst>
                <a:ext uri="{FF2B5EF4-FFF2-40B4-BE49-F238E27FC236}">
                  <a16:creationId xmlns:a16="http://schemas.microsoft.com/office/drawing/2014/main" xmlns="" id="{D9313CEE-7D03-4099-9BB0-A1C29FE83DD4}"/>
                </a:ext>
              </a:extLst>
            </p:cNvPr>
            <p:cNvSpPr/>
            <p:nvPr/>
          </p:nvSpPr>
          <p:spPr>
            <a:xfrm>
              <a:off x="966450" y="3029700"/>
              <a:ext cx="508400" cy="517800"/>
            </a:xfrm>
            <a:custGeom>
              <a:avLst/>
              <a:gdLst/>
              <a:ahLst/>
              <a:cxnLst/>
              <a:rect l="l" t="t" r="r" b="b"/>
              <a:pathLst>
                <a:path w="20336" h="20712" extrusionOk="0">
                  <a:moveTo>
                    <a:pt x="16154" y="0"/>
                  </a:moveTo>
                  <a:cubicBezTo>
                    <a:pt x="14452" y="0"/>
                    <a:pt x="12824" y="789"/>
                    <a:pt x="11493" y="1853"/>
                  </a:cubicBezTo>
                  <a:cubicBezTo>
                    <a:pt x="10126" y="2944"/>
                    <a:pt x="9023" y="4325"/>
                    <a:pt x="7882" y="5655"/>
                  </a:cubicBezTo>
                  <a:cubicBezTo>
                    <a:pt x="5718" y="8173"/>
                    <a:pt x="3387" y="10543"/>
                    <a:pt x="902" y="12746"/>
                  </a:cubicBezTo>
                  <a:cubicBezTo>
                    <a:pt x="537" y="13068"/>
                    <a:pt x="152" y="13428"/>
                    <a:pt x="89" y="13902"/>
                  </a:cubicBezTo>
                  <a:cubicBezTo>
                    <a:pt x="0" y="14588"/>
                    <a:pt x="606" y="15151"/>
                    <a:pt x="1152" y="15575"/>
                  </a:cubicBezTo>
                  <a:cubicBezTo>
                    <a:pt x="2447" y="16578"/>
                    <a:pt x="3737" y="17584"/>
                    <a:pt x="5028" y="18592"/>
                  </a:cubicBezTo>
                  <a:lnTo>
                    <a:pt x="6965" y="20102"/>
                  </a:lnTo>
                  <a:cubicBezTo>
                    <a:pt x="7309" y="20367"/>
                    <a:pt x="7669" y="20639"/>
                    <a:pt x="8095" y="20702"/>
                  </a:cubicBezTo>
                  <a:cubicBezTo>
                    <a:pt x="8148" y="20708"/>
                    <a:pt x="8202" y="20711"/>
                    <a:pt x="8255" y="20711"/>
                  </a:cubicBezTo>
                  <a:cubicBezTo>
                    <a:pt x="8759" y="20711"/>
                    <a:pt x="9237" y="20426"/>
                    <a:pt x="9668" y="20141"/>
                  </a:cubicBezTo>
                  <a:cubicBezTo>
                    <a:pt x="13889" y="17339"/>
                    <a:pt x="17513" y="13728"/>
                    <a:pt x="20335" y="9522"/>
                  </a:cubicBezTo>
                  <a:lnTo>
                    <a:pt x="18745" y="5777"/>
                  </a:lnTo>
                  <a:lnTo>
                    <a:pt x="16290" y="2"/>
                  </a:lnTo>
                  <a:cubicBezTo>
                    <a:pt x="16244" y="1"/>
                    <a:pt x="16199" y="0"/>
                    <a:pt x="16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14;p68">
              <a:extLst>
                <a:ext uri="{FF2B5EF4-FFF2-40B4-BE49-F238E27FC236}">
                  <a16:creationId xmlns:a16="http://schemas.microsoft.com/office/drawing/2014/main" xmlns="" id="{035AAB5E-EB84-4A35-8B9C-BDC9EC395A63}"/>
                </a:ext>
              </a:extLst>
            </p:cNvPr>
            <p:cNvSpPr/>
            <p:nvPr/>
          </p:nvSpPr>
          <p:spPr>
            <a:xfrm>
              <a:off x="960800" y="3024025"/>
              <a:ext cx="519750" cy="529175"/>
            </a:xfrm>
            <a:custGeom>
              <a:avLst/>
              <a:gdLst/>
              <a:ahLst/>
              <a:cxnLst/>
              <a:rect l="l" t="t" r="r" b="b"/>
              <a:pathLst>
                <a:path w="20790" h="21167" extrusionOk="0">
                  <a:moveTo>
                    <a:pt x="16365" y="461"/>
                  </a:moveTo>
                  <a:lnTo>
                    <a:pt x="18054" y="4431"/>
                  </a:lnTo>
                  <a:lnTo>
                    <a:pt x="19423" y="7653"/>
                  </a:lnTo>
                  <a:lnTo>
                    <a:pt x="20303" y="9721"/>
                  </a:lnTo>
                  <a:lnTo>
                    <a:pt x="20303" y="9721"/>
                  </a:lnTo>
                  <a:cubicBezTo>
                    <a:pt x="18574" y="12280"/>
                    <a:pt x="16541" y="14622"/>
                    <a:pt x="14250" y="16695"/>
                  </a:cubicBezTo>
                  <a:cubicBezTo>
                    <a:pt x="13114" y="17724"/>
                    <a:pt x="11914" y="18685"/>
                    <a:pt x="10661" y="19569"/>
                  </a:cubicBezTo>
                  <a:cubicBezTo>
                    <a:pt x="10342" y="19793"/>
                    <a:pt x="10022" y="20016"/>
                    <a:pt x="9694" y="20227"/>
                  </a:cubicBezTo>
                  <a:cubicBezTo>
                    <a:pt x="9364" y="20440"/>
                    <a:pt x="8949" y="20698"/>
                    <a:pt x="8521" y="20709"/>
                  </a:cubicBezTo>
                  <a:cubicBezTo>
                    <a:pt x="8513" y="20709"/>
                    <a:pt x="8506" y="20710"/>
                    <a:pt x="8498" y="20710"/>
                  </a:cubicBezTo>
                  <a:cubicBezTo>
                    <a:pt x="8079" y="20710"/>
                    <a:pt x="7759" y="20477"/>
                    <a:pt x="7456" y="20244"/>
                  </a:cubicBezTo>
                  <a:cubicBezTo>
                    <a:pt x="7098" y="19973"/>
                    <a:pt x="6744" y="19690"/>
                    <a:pt x="6388" y="19412"/>
                  </a:cubicBezTo>
                  <a:cubicBezTo>
                    <a:pt x="4773" y="18152"/>
                    <a:pt x="3157" y="16894"/>
                    <a:pt x="1541" y="15639"/>
                  </a:cubicBezTo>
                  <a:cubicBezTo>
                    <a:pt x="1041" y="15248"/>
                    <a:pt x="289" y="14631"/>
                    <a:pt x="617" y="13912"/>
                  </a:cubicBezTo>
                  <a:cubicBezTo>
                    <a:pt x="748" y="13623"/>
                    <a:pt x="993" y="13403"/>
                    <a:pt x="1221" y="13197"/>
                  </a:cubicBezTo>
                  <a:cubicBezTo>
                    <a:pt x="1536" y="12914"/>
                    <a:pt x="1854" y="12634"/>
                    <a:pt x="2166" y="12350"/>
                  </a:cubicBezTo>
                  <a:cubicBezTo>
                    <a:pt x="3335" y="11274"/>
                    <a:pt x="4469" y="10164"/>
                    <a:pt x="5571" y="9017"/>
                  </a:cubicBezTo>
                  <a:cubicBezTo>
                    <a:pt x="6666" y="7876"/>
                    <a:pt x="7717" y="6699"/>
                    <a:pt x="8738" y="5495"/>
                  </a:cubicBezTo>
                  <a:cubicBezTo>
                    <a:pt x="9759" y="4292"/>
                    <a:pt x="10739" y="3129"/>
                    <a:pt x="11956" y="2180"/>
                  </a:cubicBezTo>
                  <a:cubicBezTo>
                    <a:pt x="13220" y="1194"/>
                    <a:pt x="14744" y="475"/>
                    <a:pt x="16365" y="461"/>
                  </a:cubicBezTo>
                  <a:close/>
                  <a:moveTo>
                    <a:pt x="16407" y="0"/>
                  </a:moveTo>
                  <a:cubicBezTo>
                    <a:pt x="13116" y="0"/>
                    <a:pt x="10672" y="2525"/>
                    <a:pt x="8680" y="4854"/>
                  </a:cubicBezTo>
                  <a:cubicBezTo>
                    <a:pt x="6464" y="7457"/>
                    <a:pt x="4135" y="9940"/>
                    <a:pt x="1604" y="12241"/>
                  </a:cubicBezTo>
                  <a:cubicBezTo>
                    <a:pt x="1039" y="12751"/>
                    <a:pt x="174" y="13303"/>
                    <a:pt x="87" y="14129"/>
                  </a:cubicBezTo>
                  <a:cubicBezTo>
                    <a:pt x="1" y="14952"/>
                    <a:pt x="646" y="15516"/>
                    <a:pt x="1210" y="15959"/>
                  </a:cubicBezTo>
                  <a:lnTo>
                    <a:pt x="1210" y="15959"/>
                  </a:lnTo>
                  <a:cubicBezTo>
                    <a:pt x="1212" y="15960"/>
                    <a:pt x="1213" y="15961"/>
                    <a:pt x="1215" y="15962"/>
                  </a:cubicBezTo>
                  <a:cubicBezTo>
                    <a:pt x="2775" y="17173"/>
                    <a:pt x="4330" y="18385"/>
                    <a:pt x="5886" y="19601"/>
                  </a:cubicBezTo>
                  <a:lnTo>
                    <a:pt x="7068" y="20518"/>
                  </a:lnTo>
                  <a:cubicBezTo>
                    <a:pt x="7365" y="20753"/>
                    <a:pt x="7674" y="20981"/>
                    <a:pt x="8039" y="21096"/>
                  </a:cubicBezTo>
                  <a:cubicBezTo>
                    <a:pt x="8190" y="21145"/>
                    <a:pt x="8340" y="21166"/>
                    <a:pt x="8487" y="21166"/>
                  </a:cubicBezTo>
                  <a:cubicBezTo>
                    <a:pt x="9145" y="21166"/>
                    <a:pt x="9761" y="20739"/>
                    <a:pt x="10294" y="20379"/>
                  </a:cubicBezTo>
                  <a:cubicBezTo>
                    <a:pt x="13088" y="18487"/>
                    <a:pt x="15623" y="16238"/>
                    <a:pt x="17835" y="13688"/>
                  </a:cubicBezTo>
                  <a:cubicBezTo>
                    <a:pt x="18378" y="13064"/>
                    <a:pt x="18901" y="12417"/>
                    <a:pt x="19405" y="11761"/>
                  </a:cubicBezTo>
                  <a:cubicBezTo>
                    <a:pt x="19659" y="11424"/>
                    <a:pt x="19909" y="11083"/>
                    <a:pt x="20155" y="10742"/>
                  </a:cubicBezTo>
                  <a:lnTo>
                    <a:pt x="20487" y="10264"/>
                  </a:lnTo>
                  <a:cubicBezTo>
                    <a:pt x="20576" y="10131"/>
                    <a:pt x="20789" y="9918"/>
                    <a:pt x="20789" y="9749"/>
                  </a:cubicBezTo>
                  <a:cubicBezTo>
                    <a:pt x="20789" y="9577"/>
                    <a:pt x="20624" y="9315"/>
                    <a:pt x="20557" y="9152"/>
                  </a:cubicBezTo>
                  <a:lnTo>
                    <a:pt x="20040" y="7942"/>
                  </a:lnTo>
                  <a:cubicBezTo>
                    <a:pt x="19586" y="6870"/>
                    <a:pt x="19129" y="5799"/>
                    <a:pt x="18673" y="4726"/>
                  </a:cubicBezTo>
                  <a:cubicBezTo>
                    <a:pt x="18037" y="3225"/>
                    <a:pt x="17439" y="1700"/>
                    <a:pt x="16757" y="216"/>
                  </a:cubicBezTo>
                  <a:cubicBezTo>
                    <a:pt x="16740" y="183"/>
                    <a:pt x="16727" y="149"/>
                    <a:pt x="16714" y="116"/>
                  </a:cubicBezTo>
                  <a:cubicBezTo>
                    <a:pt x="16683" y="42"/>
                    <a:pt x="16587" y="1"/>
                    <a:pt x="16516" y="1"/>
                  </a:cubicBezTo>
                  <a:cubicBezTo>
                    <a:pt x="16479" y="0"/>
                    <a:pt x="16443" y="0"/>
                    <a:pt x="16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115;p68">
              <a:extLst>
                <a:ext uri="{FF2B5EF4-FFF2-40B4-BE49-F238E27FC236}">
                  <a16:creationId xmlns:a16="http://schemas.microsoft.com/office/drawing/2014/main" xmlns="" id="{34B2F1BB-31F6-4C3E-B6B6-0AB75DC61E4B}"/>
                </a:ext>
              </a:extLst>
            </p:cNvPr>
            <p:cNvSpPr/>
            <p:nvPr/>
          </p:nvSpPr>
          <p:spPr>
            <a:xfrm>
              <a:off x="686900" y="3563425"/>
              <a:ext cx="115425" cy="35700"/>
            </a:xfrm>
            <a:custGeom>
              <a:avLst/>
              <a:gdLst/>
              <a:ahLst/>
              <a:cxnLst/>
              <a:rect l="l" t="t" r="r" b="b"/>
              <a:pathLst>
                <a:path w="4617" h="1428" extrusionOk="0">
                  <a:moveTo>
                    <a:pt x="600" y="1"/>
                  </a:moveTo>
                  <a:cubicBezTo>
                    <a:pt x="437" y="1"/>
                    <a:pt x="275" y="30"/>
                    <a:pt x="120" y="102"/>
                  </a:cubicBezTo>
                  <a:cubicBezTo>
                    <a:pt x="27" y="146"/>
                    <a:pt x="0" y="274"/>
                    <a:pt x="46" y="354"/>
                  </a:cubicBezTo>
                  <a:cubicBezTo>
                    <a:pt x="78" y="413"/>
                    <a:pt x="146" y="446"/>
                    <a:pt x="215" y="446"/>
                  </a:cubicBezTo>
                  <a:cubicBezTo>
                    <a:pt x="243" y="446"/>
                    <a:pt x="272" y="440"/>
                    <a:pt x="298" y="428"/>
                  </a:cubicBezTo>
                  <a:cubicBezTo>
                    <a:pt x="392" y="385"/>
                    <a:pt x="493" y="368"/>
                    <a:pt x="595" y="368"/>
                  </a:cubicBezTo>
                  <a:cubicBezTo>
                    <a:pt x="743" y="368"/>
                    <a:pt x="893" y="403"/>
                    <a:pt x="1030" y="441"/>
                  </a:cubicBezTo>
                  <a:cubicBezTo>
                    <a:pt x="1306" y="519"/>
                    <a:pt x="1571" y="624"/>
                    <a:pt x="1838" y="726"/>
                  </a:cubicBezTo>
                  <a:cubicBezTo>
                    <a:pt x="2362" y="930"/>
                    <a:pt x="2886" y="1149"/>
                    <a:pt x="3435" y="1288"/>
                  </a:cubicBezTo>
                  <a:cubicBezTo>
                    <a:pt x="3739" y="1369"/>
                    <a:pt x="4052" y="1417"/>
                    <a:pt x="4369" y="1428"/>
                  </a:cubicBezTo>
                  <a:cubicBezTo>
                    <a:pt x="4372" y="1428"/>
                    <a:pt x="4375" y="1428"/>
                    <a:pt x="4378" y="1428"/>
                  </a:cubicBezTo>
                  <a:cubicBezTo>
                    <a:pt x="4609" y="1428"/>
                    <a:pt x="4616" y="1065"/>
                    <a:pt x="4382" y="1058"/>
                  </a:cubicBezTo>
                  <a:cubicBezTo>
                    <a:pt x="3218" y="1017"/>
                    <a:pt x="2210" y="383"/>
                    <a:pt x="1111" y="81"/>
                  </a:cubicBezTo>
                  <a:cubicBezTo>
                    <a:pt x="943" y="33"/>
                    <a:pt x="771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16;p68">
              <a:extLst>
                <a:ext uri="{FF2B5EF4-FFF2-40B4-BE49-F238E27FC236}">
                  <a16:creationId xmlns:a16="http://schemas.microsoft.com/office/drawing/2014/main" xmlns="" id="{86C02FA5-E16D-44C0-BEFE-B8D8721DFDC1}"/>
                </a:ext>
              </a:extLst>
            </p:cNvPr>
            <p:cNvSpPr/>
            <p:nvPr/>
          </p:nvSpPr>
          <p:spPr>
            <a:xfrm>
              <a:off x="1168975" y="2986500"/>
              <a:ext cx="886400" cy="903050"/>
            </a:xfrm>
            <a:custGeom>
              <a:avLst/>
              <a:gdLst/>
              <a:ahLst/>
              <a:cxnLst/>
              <a:rect l="l" t="t" r="r" b="b"/>
              <a:pathLst>
                <a:path w="35456" h="36122" extrusionOk="0">
                  <a:moveTo>
                    <a:pt x="18856" y="1"/>
                  </a:moveTo>
                  <a:lnTo>
                    <a:pt x="6638" y="2073"/>
                  </a:lnTo>
                  <a:lnTo>
                    <a:pt x="5052" y="9855"/>
                  </a:lnTo>
                  <a:lnTo>
                    <a:pt x="4274" y="13644"/>
                  </a:lnTo>
                  <a:lnTo>
                    <a:pt x="2768" y="21042"/>
                  </a:lnTo>
                  <a:lnTo>
                    <a:pt x="1" y="34574"/>
                  </a:lnTo>
                  <a:cubicBezTo>
                    <a:pt x="2219" y="35686"/>
                    <a:pt x="5248" y="36121"/>
                    <a:pt x="8609" y="36121"/>
                  </a:cubicBezTo>
                  <a:cubicBezTo>
                    <a:pt x="19309" y="36121"/>
                    <a:pt x="33383" y="31707"/>
                    <a:pt x="35456" y="30624"/>
                  </a:cubicBezTo>
                  <a:cubicBezTo>
                    <a:pt x="35363" y="29944"/>
                    <a:pt x="35239" y="29234"/>
                    <a:pt x="35084" y="28515"/>
                  </a:cubicBezTo>
                  <a:cubicBezTo>
                    <a:pt x="34165" y="24150"/>
                    <a:pt x="32249" y="19193"/>
                    <a:pt x="29992" y="14652"/>
                  </a:cubicBezTo>
                  <a:cubicBezTo>
                    <a:pt x="28906" y="12471"/>
                    <a:pt x="27746" y="10381"/>
                    <a:pt x="26581" y="8497"/>
                  </a:cubicBezTo>
                  <a:cubicBezTo>
                    <a:pt x="23631" y="3748"/>
                    <a:pt x="20661" y="314"/>
                    <a:pt x="18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17;p68">
              <a:extLst>
                <a:ext uri="{FF2B5EF4-FFF2-40B4-BE49-F238E27FC236}">
                  <a16:creationId xmlns:a16="http://schemas.microsoft.com/office/drawing/2014/main" xmlns="" id="{E6C26944-0B01-4DB9-A2AF-778F59EE6143}"/>
                </a:ext>
              </a:extLst>
            </p:cNvPr>
            <p:cNvSpPr/>
            <p:nvPr/>
          </p:nvSpPr>
          <p:spPr>
            <a:xfrm>
              <a:off x="1162525" y="2980750"/>
              <a:ext cx="899050" cy="914700"/>
            </a:xfrm>
            <a:custGeom>
              <a:avLst/>
              <a:gdLst/>
              <a:ahLst/>
              <a:cxnLst/>
              <a:rect l="l" t="t" r="r" b="b"/>
              <a:pathLst>
                <a:path w="35962" h="36588" extrusionOk="0">
                  <a:moveTo>
                    <a:pt x="19109" y="465"/>
                  </a:moveTo>
                  <a:cubicBezTo>
                    <a:pt x="20748" y="787"/>
                    <a:pt x="23628" y="3991"/>
                    <a:pt x="26644" y="8851"/>
                  </a:cubicBezTo>
                  <a:cubicBezTo>
                    <a:pt x="27817" y="10741"/>
                    <a:pt x="28960" y="12805"/>
                    <a:pt x="30046" y="14984"/>
                  </a:cubicBezTo>
                  <a:cubicBezTo>
                    <a:pt x="32470" y="19862"/>
                    <a:pt x="34271" y="24767"/>
                    <a:pt x="35117" y="28795"/>
                  </a:cubicBezTo>
                  <a:cubicBezTo>
                    <a:pt x="35258" y="29442"/>
                    <a:pt x="35375" y="30092"/>
                    <a:pt x="35464" y="30722"/>
                  </a:cubicBezTo>
                  <a:cubicBezTo>
                    <a:pt x="33813" y="31506"/>
                    <a:pt x="27380" y="33564"/>
                    <a:pt x="20402" y="34882"/>
                  </a:cubicBezTo>
                  <a:cubicBezTo>
                    <a:pt x="16896" y="35543"/>
                    <a:pt x="12722" y="36123"/>
                    <a:pt x="8860" y="36123"/>
                  </a:cubicBezTo>
                  <a:cubicBezTo>
                    <a:pt x="5689" y="36123"/>
                    <a:pt x="2729" y="35733"/>
                    <a:pt x="519" y="34676"/>
                  </a:cubicBezTo>
                  <a:lnTo>
                    <a:pt x="7087" y="2503"/>
                  </a:lnTo>
                  <a:lnTo>
                    <a:pt x="19109" y="465"/>
                  </a:lnTo>
                  <a:close/>
                  <a:moveTo>
                    <a:pt x="19114" y="1"/>
                  </a:moveTo>
                  <a:lnTo>
                    <a:pt x="6702" y="2103"/>
                  </a:lnTo>
                  <a:lnTo>
                    <a:pt x="0" y="34932"/>
                  </a:lnTo>
                  <a:lnTo>
                    <a:pt x="159" y="35010"/>
                  </a:lnTo>
                  <a:cubicBezTo>
                    <a:pt x="2422" y="36145"/>
                    <a:pt x="5488" y="36588"/>
                    <a:pt x="8877" y="36588"/>
                  </a:cubicBezTo>
                  <a:cubicBezTo>
                    <a:pt x="19770" y="36588"/>
                    <a:pt x="34009" y="32004"/>
                    <a:pt x="35820" y="31059"/>
                  </a:cubicBezTo>
                  <a:lnTo>
                    <a:pt x="35962" y="30985"/>
                  </a:lnTo>
                  <a:lnTo>
                    <a:pt x="35940" y="30826"/>
                  </a:lnTo>
                  <a:cubicBezTo>
                    <a:pt x="35846" y="30129"/>
                    <a:pt x="35723" y="29416"/>
                    <a:pt x="35566" y="28699"/>
                  </a:cubicBezTo>
                  <a:cubicBezTo>
                    <a:pt x="34712" y="24637"/>
                    <a:pt x="32898" y="19694"/>
                    <a:pt x="30456" y="14782"/>
                  </a:cubicBezTo>
                  <a:cubicBezTo>
                    <a:pt x="29364" y="12586"/>
                    <a:pt x="28212" y="10511"/>
                    <a:pt x="27035" y="8608"/>
                  </a:cubicBezTo>
                  <a:cubicBezTo>
                    <a:pt x="23882" y="3526"/>
                    <a:pt x="20934" y="311"/>
                    <a:pt x="19151" y="5"/>
                  </a:cubicBezTo>
                  <a:lnTo>
                    <a:pt x="19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18;p68">
              <a:extLst>
                <a:ext uri="{FF2B5EF4-FFF2-40B4-BE49-F238E27FC236}">
                  <a16:creationId xmlns:a16="http://schemas.microsoft.com/office/drawing/2014/main" xmlns="" id="{247E4928-3D24-4A44-BD52-4432035142C0}"/>
                </a:ext>
              </a:extLst>
            </p:cNvPr>
            <p:cNvSpPr/>
            <p:nvPr/>
          </p:nvSpPr>
          <p:spPr>
            <a:xfrm>
              <a:off x="1244850" y="3198925"/>
              <a:ext cx="667200" cy="313625"/>
            </a:xfrm>
            <a:custGeom>
              <a:avLst/>
              <a:gdLst/>
              <a:ahLst/>
              <a:cxnLst/>
              <a:rect l="l" t="t" r="r" b="b"/>
              <a:pathLst>
                <a:path w="26688" h="12545" extrusionOk="0">
                  <a:moveTo>
                    <a:pt x="23344" y="0"/>
                  </a:moveTo>
                  <a:cubicBezTo>
                    <a:pt x="15840" y="446"/>
                    <a:pt x="8415" y="2199"/>
                    <a:pt x="1478" y="5147"/>
                  </a:cubicBezTo>
                  <a:lnTo>
                    <a:pt x="1" y="12545"/>
                  </a:lnTo>
                  <a:cubicBezTo>
                    <a:pt x="4063" y="10352"/>
                    <a:pt x="8506" y="8951"/>
                    <a:pt x="13014" y="8017"/>
                  </a:cubicBezTo>
                  <a:cubicBezTo>
                    <a:pt x="17522" y="7083"/>
                    <a:pt x="22110" y="6601"/>
                    <a:pt x="26688" y="6155"/>
                  </a:cubicBezTo>
                  <a:cubicBezTo>
                    <a:pt x="25623" y="3974"/>
                    <a:pt x="24485" y="1884"/>
                    <a:pt x="23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119;p68">
              <a:extLst>
                <a:ext uri="{FF2B5EF4-FFF2-40B4-BE49-F238E27FC236}">
                  <a16:creationId xmlns:a16="http://schemas.microsoft.com/office/drawing/2014/main" xmlns="" id="{EE9B9A3F-276E-4CB9-B185-432F2A2D5C4D}"/>
                </a:ext>
              </a:extLst>
            </p:cNvPr>
            <p:cNvSpPr/>
            <p:nvPr/>
          </p:nvSpPr>
          <p:spPr>
            <a:xfrm>
              <a:off x="1371625" y="2869075"/>
              <a:ext cx="249575" cy="267275"/>
            </a:xfrm>
            <a:custGeom>
              <a:avLst/>
              <a:gdLst/>
              <a:ahLst/>
              <a:cxnLst/>
              <a:rect l="l" t="t" r="r" b="b"/>
              <a:pathLst>
                <a:path w="9983" h="10691" extrusionOk="0">
                  <a:moveTo>
                    <a:pt x="8645" y="1"/>
                  </a:moveTo>
                  <a:lnTo>
                    <a:pt x="0" y="1452"/>
                  </a:lnTo>
                  <a:lnTo>
                    <a:pt x="937" y="7033"/>
                  </a:lnTo>
                  <a:cubicBezTo>
                    <a:pt x="1297" y="9175"/>
                    <a:pt x="3152" y="10690"/>
                    <a:pt x="5253" y="10690"/>
                  </a:cubicBezTo>
                  <a:cubicBezTo>
                    <a:pt x="5494" y="10690"/>
                    <a:pt x="5739" y="10670"/>
                    <a:pt x="5986" y="10629"/>
                  </a:cubicBezTo>
                  <a:cubicBezTo>
                    <a:pt x="8373" y="10227"/>
                    <a:pt x="9983" y="7967"/>
                    <a:pt x="9581" y="5580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120;p68">
              <a:extLst>
                <a:ext uri="{FF2B5EF4-FFF2-40B4-BE49-F238E27FC236}">
                  <a16:creationId xmlns:a16="http://schemas.microsoft.com/office/drawing/2014/main" xmlns="" id="{732983FE-199D-4D05-B033-B4C21FE6BFA9}"/>
                </a:ext>
              </a:extLst>
            </p:cNvPr>
            <p:cNvSpPr/>
            <p:nvPr/>
          </p:nvSpPr>
          <p:spPr>
            <a:xfrm>
              <a:off x="1365150" y="2862625"/>
              <a:ext cx="262025" cy="279300"/>
            </a:xfrm>
            <a:custGeom>
              <a:avLst/>
              <a:gdLst/>
              <a:ahLst/>
              <a:cxnLst/>
              <a:rect l="l" t="t" r="r" b="b"/>
              <a:pathLst>
                <a:path w="10481" h="11172" extrusionOk="0">
                  <a:moveTo>
                    <a:pt x="8719" y="515"/>
                  </a:moveTo>
                  <a:lnTo>
                    <a:pt x="9621" y="5877"/>
                  </a:lnTo>
                  <a:cubicBezTo>
                    <a:pt x="10001" y="8136"/>
                    <a:pt x="8469" y="10287"/>
                    <a:pt x="6208" y="10667"/>
                  </a:cubicBezTo>
                  <a:cubicBezTo>
                    <a:pt x="5976" y="10706"/>
                    <a:pt x="5745" y="10725"/>
                    <a:pt x="5518" y="10725"/>
                  </a:cubicBezTo>
                  <a:cubicBezTo>
                    <a:pt x="3521" y="10725"/>
                    <a:pt x="1758" y="9284"/>
                    <a:pt x="1417" y="7254"/>
                  </a:cubicBezTo>
                  <a:lnTo>
                    <a:pt x="516" y="1893"/>
                  </a:lnTo>
                  <a:lnTo>
                    <a:pt x="8719" y="515"/>
                  </a:lnTo>
                  <a:close/>
                  <a:moveTo>
                    <a:pt x="9086" y="0"/>
                  </a:moveTo>
                  <a:lnTo>
                    <a:pt x="1" y="1525"/>
                  </a:lnTo>
                  <a:lnTo>
                    <a:pt x="976" y="7326"/>
                  </a:lnTo>
                  <a:cubicBezTo>
                    <a:pt x="1354" y="9575"/>
                    <a:pt x="3309" y="11171"/>
                    <a:pt x="5517" y="11171"/>
                  </a:cubicBezTo>
                  <a:cubicBezTo>
                    <a:pt x="5773" y="11171"/>
                    <a:pt x="6029" y="11150"/>
                    <a:pt x="6284" y="11106"/>
                  </a:cubicBezTo>
                  <a:cubicBezTo>
                    <a:pt x="8786" y="10687"/>
                    <a:pt x="10481" y="8308"/>
                    <a:pt x="10059" y="5801"/>
                  </a:cubicBezTo>
                  <a:lnTo>
                    <a:pt x="90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121;p68">
              <a:extLst>
                <a:ext uri="{FF2B5EF4-FFF2-40B4-BE49-F238E27FC236}">
                  <a16:creationId xmlns:a16="http://schemas.microsoft.com/office/drawing/2014/main" xmlns="" id="{FE02F5B9-FD39-4CD8-92AE-AE8A72128ACA}"/>
                </a:ext>
              </a:extLst>
            </p:cNvPr>
            <p:cNvSpPr/>
            <p:nvPr/>
          </p:nvSpPr>
          <p:spPr>
            <a:xfrm>
              <a:off x="1318875" y="2981250"/>
              <a:ext cx="370400" cy="223200"/>
            </a:xfrm>
            <a:custGeom>
              <a:avLst/>
              <a:gdLst/>
              <a:ahLst/>
              <a:cxnLst/>
              <a:rect l="l" t="t" r="r" b="b"/>
              <a:pathLst>
                <a:path w="14816" h="8928" extrusionOk="0">
                  <a:moveTo>
                    <a:pt x="11852" y="0"/>
                  </a:moveTo>
                  <a:cubicBezTo>
                    <a:pt x="11732" y="2242"/>
                    <a:pt x="10655" y="4423"/>
                    <a:pt x="8954" y="5914"/>
                  </a:cubicBezTo>
                  <a:cubicBezTo>
                    <a:pt x="6316" y="5401"/>
                    <a:pt x="3953" y="3656"/>
                    <a:pt x="2675" y="1295"/>
                  </a:cubicBezTo>
                  <a:lnTo>
                    <a:pt x="1" y="3122"/>
                  </a:lnTo>
                  <a:cubicBezTo>
                    <a:pt x="1157" y="5466"/>
                    <a:pt x="3016" y="7391"/>
                    <a:pt x="5317" y="8631"/>
                  </a:cubicBezTo>
                  <a:cubicBezTo>
                    <a:pt x="5600" y="8785"/>
                    <a:pt x="5910" y="8928"/>
                    <a:pt x="6224" y="8928"/>
                  </a:cubicBezTo>
                  <a:cubicBezTo>
                    <a:pt x="6278" y="8928"/>
                    <a:pt x="6333" y="8923"/>
                    <a:pt x="6388" y="8914"/>
                  </a:cubicBezTo>
                  <a:cubicBezTo>
                    <a:pt x="6694" y="8864"/>
                    <a:pt x="6955" y="8662"/>
                    <a:pt x="7185" y="8453"/>
                  </a:cubicBezTo>
                  <a:cubicBezTo>
                    <a:pt x="7761" y="7938"/>
                    <a:pt x="8265" y="7350"/>
                    <a:pt x="8684" y="6702"/>
                  </a:cubicBezTo>
                  <a:cubicBezTo>
                    <a:pt x="9369" y="7158"/>
                    <a:pt x="10120" y="7506"/>
                    <a:pt x="10911" y="7730"/>
                  </a:cubicBezTo>
                  <a:cubicBezTo>
                    <a:pt x="11098" y="7784"/>
                    <a:pt x="11293" y="7831"/>
                    <a:pt x="11485" y="7831"/>
                  </a:cubicBezTo>
                  <a:cubicBezTo>
                    <a:pt x="11579" y="7831"/>
                    <a:pt x="11672" y="7820"/>
                    <a:pt x="11763" y="7793"/>
                  </a:cubicBezTo>
                  <a:cubicBezTo>
                    <a:pt x="12099" y="7697"/>
                    <a:pt x="12341" y="7410"/>
                    <a:pt x="12547" y="7130"/>
                  </a:cubicBezTo>
                  <a:cubicBezTo>
                    <a:pt x="13974" y="5199"/>
                    <a:pt x="14782" y="2824"/>
                    <a:pt x="14815" y="439"/>
                  </a:cubicBezTo>
                  <a:lnTo>
                    <a:pt x="11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122;p68">
              <a:extLst>
                <a:ext uri="{FF2B5EF4-FFF2-40B4-BE49-F238E27FC236}">
                  <a16:creationId xmlns:a16="http://schemas.microsoft.com/office/drawing/2014/main" xmlns="" id="{0F2DA698-84A1-43C3-99F5-ABB404C86203}"/>
                </a:ext>
              </a:extLst>
            </p:cNvPr>
            <p:cNvSpPr/>
            <p:nvPr/>
          </p:nvSpPr>
          <p:spPr>
            <a:xfrm>
              <a:off x="1312425" y="2975625"/>
              <a:ext cx="382600" cy="234225"/>
            </a:xfrm>
            <a:custGeom>
              <a:avLst/>
              <a:gdLst/>
              <a:ahLst/>
              <a:cxnLst/>
              <a:rect l="l" t="t" r="r" b="b"/>
              <a:pathLst>
                <a:path w="15304" h="9369" extrusionOk="0">
                  <a:moveTo>
                    <a:pt x="12318" y="485"/>
                  </a:moveTo>
                  <a:lnTo>
                    <a:pt x="14839" y="858"/>
                  </a:lnTo>
                  <a:lnTo>
                    <a:pt x="14839" y="858"/>
                  </a:lnTo>
                  <a:cubicBezTo>
                    <a:pt x="14774" y="2626"/>
                    <a:pt x="14299" y="4355"/>
                    <a:pt x="13455" y="5911"/>
                  </a:cubicBezTo>
                  <a:cubicBezTo>
                    <a:pt x="13242" y="6302"/>
                    <a:pt x="13007" y="6677"/>
                    <a:pt x="12751" y="7040"/>
                  </a:cubicBezTo>
                  <a:cubicBezTo>
                    <a:pt x="12501" y="7394"/>
                    <a:pt x="12218" y="7818"/>
                    <a:pt x="11738" y="7829"/>
                  </a:cubicBezTo>
                  <a:cubicBezTo>
                    <a:pt x="11728" y="7829"/>
                    <a:pt x="11718" y="7829"/>
                    <a:pt x="11707" y="7829"/>
                  </a:cubicBezTo>
                  <a:cubicBezTo>
                    <a:pt x="11234" y="7829"/>
                    <a:pt x="10730" y="7590"/>
                    <a:pt x="10317" y="7412"/>
                  </a:cubicBezTo>
                  <a:cubicBezTo>
                    <a:pt x="9879" y="7221"/>
                    <a:pt x="9457" y="6992"/>
                    <a:pt x="9057" y="6732"/>
                  </a:cubicBezTo>
                  <a:cubicBezTo>
                    <a:pt x="9023" y="6709"/>
                    <a:pt x="8985" y="6698"/>
                    <a:pt x="8948" y="6698"/>
                  </a:cubicBezTo>
                  <a:cubicBezTo>
                    <a:pt x="8868" y="6698"/>
                    <a:pt x="8789" y="6744"/>
                    <a:pt x="8745" y="6812"/>
                  </a:cubicBezTo>
                  <a:cubicBezTo>
                    <a:pt x="8443" y="7273"/>
                    <a:pt x="8099" y="7703"/>
                    <a:pt x="7719" y="8100"/>
                  </a:cubicBezTo>
                  <a:cubicBezTo>
                    <a:pt x="7396" y="8430"/>
                    <a:pt x="6977" y="8922"/>
                    <a:pt x="6476" y="8922"/>
                  </a:cubicBezTo>
                  <a:cubicBezTo>
                    <a:pt x="6465" y="8922"/>
                    <a:pt x="6455" y="8922"/>
                    <a:pt x="6444" y="8922"/>
                  </a:cubicBezTo>
                  <a:cubicBezTo>
                    <a:pt x="5931" y="8900"/>
                    <a:pt x="5464" y="8546"/>
                    <a:pt x="5064" y="8298"/>
                  </a:cubicBezTo>
                  <a:cubicBezTo>
                    <a:pt x="4669" y="8057"/>
                    <a:pt x="4289" y="7792"/>
                    <a:pt x="3924" y="7507"/>
                  </a:cubicBezTo>
                  <a:cubicBezTo>
                    <a:pt x="2521" y="6400"/>
                    <a:pt x="1371" y="5007"/>
                    <a:pt x="550" y="3423"/>
                  </a:cubicBezTo>
                  <a:lnTo>
                    <a:pt x="550" y="3423"/>
                  </a:lnTo>
                  <a:lnTo>
                    <a:pt x="2855" y="1849"/>
                  </a:lnTo>
                  <a:lnTo>
                    <a:pt x="2855" y="1849"/>
                  </a:lnTo>
                  <a:cubicBezTo>
                    <a:pt x="3805" y="3484"/>
                    <a:pt x="5257" y="4818"/>
                    <a:pt x="6965" y="5630"/>
                  </a:cubicBezTo>
                  <a:cubicBezTo>
                    <a:pt x="7400" y="5839"/>
                    <a:pt x="7849" y="6013"/>
                    <a:pt x="8310" y="6152"/>
                  </a:cubicBezTo>
                  <a:cubicBezTo>
                    <a:pt x="8545" y="6223"/>
                    <a:pt x="8784" y="6282"/>
                    <a:pt x="9023" y="6334"/>
                  </a:cubicBezTo>
                  <a:cubicBezTo>
                    <a:pt x="9074" y="6345"/>
                    <a:pt x="9120" y="6350"/>
                    <a:pt x="9161" y="6350"/>
                  </a:cubicBezTo>
                  <a:cubicBezTo>
                    <a:pt x="9348" y="6350"/>
                    <a:pt x="9444" y="6243"/>
                    <a:pt x="9611" y="6084"/>
                  </a:cubicBezTo>
                  <a:cubicBezTo>
                    <a:pt x="11163" y="4604"/>
                    <a:pt x="12124" y="2614"/>
                    <a:pt x="12318" y="485"/>
                  </a:cubicBezTo>
                  <a:close/>
                  <a:moveTo>
                    <a:pt x="12129" y="0"/>
                  </a:moveTo>
                  <a:cubicBezTo>
                    <a:pt x="12103" y="0"/>
                    <a:pt x="12078" y="5"/>
                    <a:pt x="12056" y="12"/>
                  </a:cubicBezTo>
                  <a:lnTo>
                    <a:pt x="12056" y="12"/>
                  </a:lnTo>
                  <a:cubicBezTo>
                    <a:pt x="11965" y="36"/>
                    <a:pt x="11886" y="107"/>
                    <a:pt x="11879" y="225"/>
                  </a:cubicBezTo>
                  <a:cubicBezTo>
                    <a:pt x="11752" y="2391"/>
                    <a:pt x="10739" y="4437"/>
                    <a:pt x="9142" y="5892"/>
                  </a:cubicBezTo>
                  <a:lnTo>
                    <a:pt x="9142" y="5892"/>
                  </a:lnTo>
                  <a:cubicBezTo>
                    <a:pt x="6602" y="5344"/>
                    <a:pt x="4378" y="3688"/>
                    <a:pt x="3131" y="1405"/>
                  </a:cubicBezTo>
                  <a:cubicBezTo>
                    <a:pt x="3093" y="1336"/>
                    <a:pt x="3009" y="1291"/>
                    <a:pt x="2927" y="1291"/>
                  </a:cubicBezTo>
                  <a:cubicBezTo>
                    <a:pt x="2888" y="1291"/>
                    <a:pt x="2849" y="1301"/>
                    <a:pt x="2816" y="1324"/>
                  </a:cubicBezTo>
                  <a:lnTo>
                    <a:pt x="141" y="3151"/>
                  </a:lnTo>
                  <a:cubicBezTo>
                    <a:pt x="35" y="3217"/>
                    <a:pt x="0" y="3356"/>
                    <a:pt x="61" y="3464"/>
                  </a:cubicBezTo>
                  <a:cubicBezTo>
                    <a:pt x="1136" y="5635"/>
                    <a:pt x="2805" y="7455"/>
                    <a:pt x="4873" y="8720"/>
                  </a:cubicBezTo>
                  <a:cubicBezTo>
                    <a:pt x="5362" y="9019"/>
                    <a:pt x="5921" y="9369"/>
                    <a:pt x="6489" y="9369"/>
                  </a:cubicBezTo>
                  <a:cubicBezTo>
                    <a:pt x="6708" y="9369"/>
                    <a:pt x="6929" y="9317"/>
                    <a:pt x="7148" y="9189"/>
                  </a:cubicBezTo>
                  <a:cubicBezTo>
                    <a:pt x="7552" y="8952"/>
                    <a:pt x="7899" y="8583"/>
                    <a:pt x="8212" y="8242"/>
                  </a:cubicBezTo>
                  <a:cubicBezTo>
                    <a:pt x="8500" y="7925"/>
                    <a:pt x="8765" y="7592"/>
                    <a:pt x="9008" y="7241"/>
                  </a:cubicBezTo>
                  <a:lnTo>
                    <a:pt x="9008" y="7241"/>
                  </a:lnTo>
                  <a:cubicBezTo>
                    <a:pt x="9398" y="7485"/>
                    <a:pt x="9810" y="7696"/>
                    <a:pt x="10235" y="7872"/>
                  </a:cubicBezTo>
                  <a:cubicBezTo>
                    <a:pt x="10695" y="8063"/>
                    <a:pt x="11225" y="8285"/>
                    <a:pt x="11731" y="8285"/>
                  </a:cubicBezTo>
                  <a:cubicBezTo>
                    <a:pt x="11733" y="8285"/>
                    <a:pt x="11736" y="8285"/>
                    <a:pt x="11738" y="8285"/>
                  </a:cubicBezTo>
                  <a:cubicBezTo>
                    <a:pt x="12679" y="8281"/>
                    <a:pt x="13242" y="7188"/>
                    <a:pt x="13654" y="6486"/>
                  </a:cubicBezTo>
                  <a:cubicBezTo>
                    <a:pt x="14695" y="4720"/>
                    <a:pt x="15264" y="2715"/>
                    <a:pt x="15303" y="664"/>
                  </a:cubicBezTo>
                  <a:cubicBezTo>
                    <a:pt x="15303" y="575"/>
                    <a:pt x="15229" y="458"/>
                    <a:pt x="15134" y="442"/>
                  </a:cubicBezTo>
                  <a:lnTo>
                    <a:pt x="12168" y="3"/>
                  </a:lnTo>
                  <a:cubicBezTo>
                    <a:pt x="12155" y="1"/>
                    <a:pt x="12142" y="0"/>
                    <a:pt x="12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23;p68">
              <a:extLst>
                <a:ext uri="{FF2B5EF4-FFF2-40B4-BE49-F238E27FC236}">
                  <a16:creationId xmlns:a16="http://schemas.microsoft.com/office/drawing/2014/main" xmlns="" id="{1711CFB3-4D09-4F18-9CA4-BEA9CC2CEAC4}"/>
                </a:ext>
              </a:extLst>
            </p:cNvPr>
            <p:cNvSpPr/>
            <p:nvPr/>
          </p:nvSpPr>
          <p:spPr>
            <a:xfrm>
              <a:off x="407025" y="1318400"/>
              <a:ext cx="1694800" cy="1676175"/>
            </a:xfrm>
            <a:custGeom>
              <a:avLst/>
              <a:gdLst/>
              <a:ahLst/>
              <a:cxnLst/>
              <a:rect l="l" t="t" r="r" b="b"/>
              <a:pathLst>
                <a:path w="67792" h="67047" extrusionOk="0">
                  <a:moveTo>
                    <a:pt x="34020" y="1"/>
                  </a:moveTo>
                  <a:cubicBezTo>
                    <a:pt x="33621" y="1"/>
                    <a:pt x="33222" y="8"/>
                    <a:pt x="32823" y="22"/>
                  </a:cubicBezTo>
                  <a:cubicBezTo>
                    <a:pt x="25508" y="276"/>
                    <a:pt x="18317" y="2927"/>
                    <a:pt x="12599" y="7489"/>
                  </a:cubicBezTo>
                  <a:cubicBezTo>
                    <a:pt x="8927" y="10420"/>
                    <a:pt x="5908" y="14126"/>
                    <a:pt x="3768" y="18276"/>
                  </a:cubicBezTo>
                  <a:cubicBezTo>
                    <a:pt x="1584" y="22510"/>
                    <a:pt x="300" y="27198"/>
                    <a:pt x="140" y="32006"/>
                  </a:cubicBezTo>
                  <a:cubicBezTo>
                    <a:pt x="1" y="36288"/>
                    <a:pt x="767" y="40563"/>
                    <a:pt x="2336" y="44520"/>
                  </a:cubicBezTo>
                  <a:cubicBezTo>
                    <a:pt x="2442" y="44772"/>
                    <a:pt x="2542" y="45021"/>
                    <a:pt x="2649" y="45269"/>
                  </a:cubicBezTo>
                  <a:cubicBezTo>
                    <a:pt x="3961" y="48354"/>
                    <a:pt x="5766" y="51235"/>
                    <a:pt x="8017" y="53755"/>
                  </a:cubicBezTo>
                  <a:cubicBezTo>
                    <a:pt x="8471" y="54265"/>
                    <a:pt x="9342" y="54898"/>
                    <a:pt x="9775" y="55523"/>
                  </a:cubicBezTo>
                  <a:cubicBezTo>
                    <a:pt x="9859" y="55638"/>
                    <a:pt x="9929" y="55767"/>
                    <a:pt x="9981" y="55904"/>
                  </a:cubicBezTo>
                  <a:cubicBezTo>
                    <a:pt x="10081" y="56197"/>
                    <a:pt x="10127" y="56523"/>
                    <a:pt x="10155" y="56857"/>
                  </a:cubicBezTo>
                  <a:cubicBezTo>
                    <a:pt x="10209" y="57448"/>
                    <a:pt x="10220" y="58076"/>
                    <a:pt x="10435" y="58641"/>
                  </a:cubicBezTo>
                  <a:cubicBezTo>
                    <a:pt x="10468" y="58721"/>
                    <a:pt x="10500" y="58806"/>
                    <a:pt x="10535" y="58882"/>
                  </a:cubicBezTo>
                  <a:cubicBezTo>
                    <a:pt x="10776" y="59484"/>
                    <a:pt x="11087" y="60057"/>
                    <a:pt x="11458" y="60590"/>
                  </a:cubicBezTo>
                  <a:cubicBezTo>
                    <a:pt x="11951" y="61328"/>
                    <a:pt x="12547" y="61991"/>
                    <a:pt x="13229" y="62562"/>
                  </a:cubicBezTo>
                  <a:cubicBezTo>
                    <a:pt x="13418" y="62723"/>
                    <a:pt x="13618" y="62875"/>
                    <a:pt x="13818" y="63016"/>
                  </a:cubicBezTo>
                  <a:cubicBezTo>
                    <a:pt x="13902" y="63075"/>
                    <a:pt x="13989" y="63136"/>
                    <a:pt x="14076" y="63190"/>
                  </a:cubicBezTo>
                  <a:cubicBezTo>
                    <a:pt x="15516" y="64127"/>
                    <a:pt x="17234" y="64617"/>
                    <a:pt x="18955" y="64617"/>
                  </a:cubicBezTo>
                  <a:cubicBezTo>
                    <a:pt x="19017" y="64617"/>
                    <a:pt x="19080" y="64617"/>
                    <a:pt x="19142" y="64615"/>
                  </a:cubicBezTo>
                  <a:cubicBezTo>
                    <a:pt x="20092" y="64598"/>
                    <a:pt x="21033" y="64435"/>
                    <a:pt x="21932" y="64135"/>
                  </a:cubicBezTo>
                  <a:cubicBezTo>
                    <a:pt x="22601" y="63904"/>
                    <a:pt x="23078" y="63517"/>
                    <a:pt x="23618" y="63517"/>
                  </a:cubicBezTo>
                  <a:cubicBezTo>
                    <a:pt x="23799" y="63517"/>
                    <a:pt x="23987" y="63561"/>
                    <a:pt x="24191" y="63668"/>
                  </a:cubicBezTo>
                  <a:cubicBezTo>
                    <a:pt x="25443" y="64309"/>
                    <a:pt x="26462" y="65189"/>
                    <a:pt x="27828" y="65693"/>
                  </a:cubicBezTo>
                  <a:cubicBezTo>
                    <a:pt x="29386" y="66277"/>
                    <a:pt x="31037" y="66618"/>
                    <a:pt x="32686" y="66823"/>
                  </a:cubicBezTo>
                  <a:cubicBezTo>
                    <a:pt x="33931" y="66975"/>
                    <a:pt x="35186" y="67046"/>
                    <a:pt x="36440" y="67046"/>
                  </a:cubicBezTo>
                  <a:cubicBezTo>
                    <a:pt x="37327" y="67046"/>
                    <a:pt x="38213" y="67011"/>
                    <a:pt x="39095" y="66944"/>
                  </a:cubicBezTo>
                  <a:lnTo>
                    <a:pt x="39106" y="66944"/>
                  </a:lnTo>
                  <a:cubicBezTo>
                    <a:pt x="41030" y="66803"/>
                    <a:pt x="42949" y="66499"/>
                    <a:pt x="44819" y="66097"/>
                  </a:cubicBezTo>
                  <a:cubicBezTo>
                    <a:pt x="51717" y="64602"/>
                    <a:pt x="59462" y="61452"/>
                    <a:pt x="63879" y="55658"/>
                  </a:cubicBezTo>
                  <a:cubicBezTo>
                    <a:pt x="64759" y="54504"/>
                    <a:pt x="65493" y="53197"/>
                    <a:pt x="65847" y="51780"/>
                  </a:cubicBezTo>
                  <a:cubicBezTo>
                    <a:pt x="66066" y="50898"/>
                    <a:pt x="66075" y="49986"/>
                    <a:pt x="66047" y="49064"/>
                  </a:cubicBezTo>
                  <a:cubicBezTo>
                    <a:pt x="66021" y="47926"/>
                    <a:pt x="65943" y="46775"/>
                    <a:pt x="66156" y="45654"/>
                  </a:cubicBezTo>
                  <a:cubicBezTo>
                    <a:pt x="66323" y="44763"/>
                    <a:pt x="66555" y="43887"/>
                    <a:pt x="66786" y="43012"/>
                  </a:cubicBezTo>
                  <a:cubicBezTo>
                    <a:pt x="67098" y="41828"/>
                    <a:pt x="67405" y="40648"/>
                    <a:pt x="67542" y="39436"/>
                  </a:cubicBezTo>
                  <a:cubicBezTo>
                    <a:pt x="67791" y="37261"/>
                    <a:pt x="67681" y="35024"/>
                    <a:pt x="67409" y="32858"/>
                  </a:cubicBezTo>
                  <a:cubicBezTo>
                    <a:pt x="66833" y="28284"/>
                    <a:pt x="65382" y="23866"/>
                    <a:pt x="63696" y="19594"/>
                  </a:cubicBezTo>
                  <a:cubicBezTo>
                    <a:pt x="61960" y="15226"/>
                    <a:pt x="59288" y="11343"/>
                    <a:pt x="55858" y="8221"/>
                  </a:cubicBezTo>
                  <a:cubicBezTo>
                    <a:pt x="54465" y="6955"/>
                    <a:pt x="52955" y="5821"/>
                    <a:pt x="51350" y="4834"/>
                  </a:cubicBezTo>
                  <a:cubicBezTo>
                    <a:pt x="50761" y="4472"/>
                    <a:pt x="50162" y="4126"/>
                    <a:pt x="49553" y="3807"/>
                  </a:cubicBezTo>
                  <a:cubicBezTo>
                    <a:pt x="49550" y="3805"/>
                    <a:pt x="49548" y="3804"/>
                    <a:pt x="49547" y="3804"/>
                  </a:cubicBezTo>
                  <a:cubicBezTo>
                    <a:pt x="49546" y="3804"/>
                    <a:pt x="49545" y="3805"/>
                    <a:pt x="49542" y="3807"/>
                  </a:cubicBezTo>
                  <a:cubicBezTo>
                    <a:pt x="44780" y="1293"/>
                    <a:pt x="39401" y="1"/>
                    <a:pt x="34020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124;p68">
              <a:extLst>
                <a:ext uri="{FF2B5EF4-FFF2-40B4-BE49-F238E27FC236}">
                  <a16:creationId xmlns:a16="http://schemas.microsoft.com/office/drawing/2014/main" xmlns="" id="{045E1DBD-FE2A-48E0-B980-BCA5CB3AA101}"/>
                </a:ext>
              </a:extLst>
            </p:cNvPr>
            <p:cNvSpPr/>
            <p:nvPr/>
          </p:nvSpPr>
          <p:spPr>
            <a:xfrm>
              <a:off x="401550" y="1312850"/>
              <a:ext cx="1705150" cy="1687275"/>
            </a:xfrm>
            <a:custGeom>
              <a:avLst/>
              <a:gdLst/>
              <a:ahLst/>
              <a:cxnLst/>
              <a:rect l="l" t="t" r="r" b="b"/>
              <a:pathLst>
                <a:path w="68206" h="67491" extrusionOk="0">
                  <a:moveTo>
                    <a:pt x="34248" y="445"/>
                  </a:moveTo>
                  <a:cubicBezTo>
                    <a:pt x="39650" y="445"/>
                    <a:pt x="44954" y="1740"/>
                    <a:pt x="49657" y="4224"/>
                  </a:cubicBezTo>
                  <a:lnTo>
                    <a:pt x="49807" y="4303"/>
                  </a:lnTo>
                  <a:lnTo>
                    <a:pt x="49809" y="4303"/>
                  </a:lnTo>
                  <a:cubicBezTo>
                    <a:pt x="50359" y="4596"/>
                    <a:pt x="50908" y="4913"/>
                    <a:pt x="51449" y="5248"/>
                  </a:cubicBezTo>
                  <a:cubicBezTo>
                    <a:pt x="53044" y="6223"/>
                    <a:pt x="54543" y="7351"/>
                    <a:pt x="55925" y="8608"/>
                  </a:cubicBezTo>
                  <a:cubicBezTo>
                    <a:pt x="59303" y="11680"/>
                    <a:pt x="61995" y="15587"/>
                    <a:pt x="63705" y="19901"/>
                  </a:cubicBezTo>
                  <a:cubicBezTo>
                    <a:pt x="65768" y="25126"/>
                    <a:pt x="66913" y="29199"/>
                    <a:pt x="67406" y="33108"/>
                  </a:cubicBezTo>
                  <a:cubicBezTo>
                    <a:pt x="67715" y="35574"/>
                    <a:pt x="67758" y="37707"/>
                    <a:pt x="67541" y="39630"/>
                  </a:cubicBezTo>
                  <a:cubicBezTo>
                    <a:pt x="67402" y="40855"/>
                    <a:pt x="67089" y="42032"/>
                    <a:pt x="66787" y="43177"/>
                  </a:cubicBezTo>
                  <a:lnTo>
                    <a:pt x="66750" y="43325"/>
                  </a:lnTo>
                  <a:cubicBezTo>
                    <a:pt x="66535" y="44144"/>
                    <a:pt x="66314" y="44987"/>
                    <a:pt x="66155" y="45832"/>
                  </a:cubicBezTo>
                  <a:cubicBezTo>
                    <a:pt x="65968" y="46816"/>
                    <a:pt x="65999" y="47820"/>
                    <a:pt x="66027" y="48793"/>
                  </a:cubicBezTo>
                  <a:lnTo>
                    <a:pt x="66044" y="49293"/>
                  </a:lnTo>
                  <a:cubicBezTo>
                    <a:pt x="66075" y="50297"/>
                    <a:pt x="66053" y="51133"/>
                    <a:pt x="65849" y="51948"/>
                  </a:cubicBezTo>
                  <a:cubicBezTo>
                    <a:pt x="65536" y="53197"/>
                    <a:pt x="64886" y="54477"/>
                    <a:pt x="63920" y="55745"/>
                  </a:cubicBezTo>
                  <a:cubicBezTo>
                    <a:pt x="58951" y="62263"/>
                    <a:pt x="49926" y="65031"/>
                    <a:pt x="44993" y="66100"/>
                  </a:cubicBezTo>
                  <a:cubicBezTo>
                    <a:pt x="43005" y="66530"/>
                    <a:pt x="41093" y="66812"/>
                    <a:pt x="39299" y="66945"/>
                  </a:cubicBezTo>
                  <a:cubicBezTo>
                    <a:pt x="38413" y="67011"/>
                    <a:pt x="37538" y="67044"/>
                    <a:pt x="36678" y="67044"/>
                  </a:cubicBezTo>
                  <a:cubicBezTo>
                    <a:pt x="35392" y="67044"/>
                    <a:pt x="34140" y="66970"/>
                    <a:pt x="32933" y="66823"/>
                  </a:cubicBezTo>
                  <a:cubicBezTo>
                    <a:pt x="31110" y="66599"/>
                    <a:pt x="29538" y="66232"/>
                    <a:pt x="28125" y="65706"/>
                  </a:cubicBezTo>
                  <a:cubicBezTo>
                    <a:pt x="27319" y="65406"/>
                    <a:pt x="26646" y="64981"/>
                    <a:pt x="25938" y="64531"/>
                  </a:cubicBezTo>
                  <a:cubicBezTo>
                    <a:pt x="25484" y="64244"/>
                    <a:pt x="25017" y="63947"/>
                    <a:pt x="24512" y="63690"/>
                  </a:cubicBezTo>
                  <a:cubicBezTo>
                    <a:pt x="24308" y="63577"/>
                    <a:pt x="24076" y="63516"/>
                    <a:pt x="23839" y="63514"/>
                  </a:cubicBezTo>
                  <a:cubicBezTo>
                    <a:pt x="23452" y="63514"/>
                    <a:pt x="23103" y="63684"/>
                    <a:pt x="22738" y="63860"/>
                  </a:cubicBezTo>
                  <a:cubicBezTo>
                    <a:pt x="22525" y="63968"/>
                    <a:pt x="22305" y="64062"/>
                    <a:pt x="22081" y="64144"/>
                  </a:cubicBezTo>
                  <a:cubicBezTo>
                    <a:pt x="21202" y="64435"/>
                    <a:pt x="20283" y="64594"/>
                    <a:pt x="19357" y="64614"/>
                  </a:cubicBezTo>
                  <a:cubicBezTo>
                    <a:pt x="19287" y="64615"/>
                    <a:pt x="19218" y="64616"/>
                    <a:pt x="19148" y="64616"/>
                  </a:cubicBezTo>
                  <a:cubicBezTo>
                    <a:pt x="17472" y="64616"/>
                    <a:pt x="15793" y="64118"/>
                    <a:pt x="14415" y="63223"/>
                  </a:cubicBezTo>
                  <a:cubicBezTo>
                    <a:pt x="14330" y="63169"/>
                    <a:pt x="14250" y="63112"/>
                    <a:pt x="14167" y="63056"/>
                  </a:cubicBezTo>
                  <a:cubicBezTo>
                    <a:pt x="13969" y="62917"/>
                    <a:pt x="13776" y="62767"/>
                    <a:pt x="13589" y="62610"/>
                  </a:cubicBezTo>
                  <a:cubicBezTo>
                    <a:pt x="12922" y="62054"/>
                    <a:pt x="12340" y="61407"/>
                    <a:pt x="11860" y="60686"/>
                  </a:cubicBezTo>
                  <a:cubicBezTo>
                    <a:pt x="11495" y="60162"/>
                    <a:pt x="11193" y="59599"/>
                    <a:pt x="10956" y="59008"/>
                  </a:cubicBezTo>
                  <a:cubicBezTo>
                    <a:pt x="10921" y="58937"/>
                    <a:pt x="10891" y="58861"/>
                    <a:pt x="10863" y="58785"/>
                  </a:cubicBezTo>
                  <a:cubicBezTo>
                    <a:pt x="10700" y="58355"/>
                    <a:pt x="10661" y="57868"/>
                    <a:pt x="10624" y="57396"/>
                  </a:cubicBezTo>
                  <a:cubicBezTo>
                    <a:pt x="10615" y="57281"/>
                    <a:pt x="10606" y="57171"/>
                    <a:pt x="10595" y="57060"/>
                  </a:cubicBezTo>
                  <a:cubicBezTo>
                    <a:pt x="10561" y="56636"/>
                    <a:pt x="10504" y="56323"/>
                    <a:pt x="10409" y="56047"/>
                  </a:cubicBezTo>
                  <a:cubicBezTo>
                    <a:pt x="10350" y="55893"/>
                    <a:pt x="10272" y="55750"/>
                    <a:pt x="10178" y="55617"/>
                  </a:cubicBezTo>
                  <a:cubicBezTo>
                    <a:pt x="9900" y="55217"/>
                    <a:pt x="9477" y="54835"/>
                    <a:pt x="9068" y="54466"/>
                  </a:cubicBezTo>
                  <a:cubicBezTo>
                    <a:pt x="8814" y="54238"/>
                    <a:pt x="8575" y="54020"/>
                    <a:pt x="8406" y="53831"/>
                  </a:cubicBezTo>
                  <a:cubicBezTo>
                    <a:pt x="6177" y="51331"/>
                    <a:pt x="4376" y="48483"/>
                    <a:pt x="3072" y="45402"/>
                  </a:cubicBezTo>
                  <a:lnTo>
                    <a:pt x="2876" y="44931"/>
                  </a:lnTo>
                  <a:lnTo>
                    <a:pt x="2761" y="44659"/>
                  </a:lnTo>
                  <a:cubicBezTo>
                    <a:pt x="1204" y="40720"/>
                    <a:pt x="448" y="36423"/>
                    <a:pt x="580" y="32234"/>
                  </a:cubicBezTo>
                  <a:cubicBezTo>
                    <a:pt x="739" y="27583"/>
                    <a:pt x="1981" y="22869"/>
                    <a:pt x="4184" y="18600"/>
                  </a:cubicBezTo>
                  <a:cubicBezTo>
                    <a:pt x="6316" y="14470"/>
                    <a:pt x="9351" y="10766"/>
                    <a:pt x="12959" y="7885"/>
                  </a:cubicBezTo>
                  <a:cubicBezTo>
                    <a:pt x="18636" y="3351"/>
                    <a:pt x="25773" y="718"/>
                    <a:pt x="33048" y="466"/>
                  </a:cubicBezTo>
                  <a:cubicBezTo>
                    <a:pt x="33449" y="452"/>
                    <a:pt x="33848" y="445"/>
                    <a:pt x="34248" y="445"/>
                  </a:cubicBezTo>
                  <a:close/>
                  <a:moveTo>
                    <a:pt x="34259" y="1"/>
                  </a:moveTo>
                  <a:cubicBezTo>
                    <a:pt x="33852" y="1"/>
                    <a:pt x="33444" y="8"/>
                    <a:pt x="33035" y="23"/>
                  </a:cubicBezTo>
                  <a:cubicBezTo>
                    <a:pt x="25662" y="275"/>
                    <a:pt x="18434" y="2945"/>
                    <a:pt x="12679" y="7537"/>
                  </a:cubicBezTo>
                  <a:cubicBezTo>
                    <a:pt x="9020" y="10453"/>
                    <a:pt x="5946" y="14209"/>
                    <a:pt x="3789" y="18393"/>
                  </a:cubicBezTo>
                  <a:cubicBezTo>
                    <a:pt x="1556" y="22723"/>
                    <a:pt x="293" y="27503"/>
                    <a:pt x="135" y="32219"/>
                  </a:cubicBezTo>
                  <a:cubicBezTo>
                    <a:pt x="0" y="36469"/>
                    <a:pt x="763" y="40829"/>
                    <a:pt x="2349" y="44828"/>
                  </a:cubicBezTo>
                  <a:lnTo>
                    <a:pt x="2464" y="45102"/>
                  </a:lnTo>
                  <a:cubicBezTo>
                    <a:pt x="2529" y="45263"/>
                    <a:pt x="2594" y="45419"/>
                    <a:pt x="2661" y="45578"/>
                  </a:cubicBezTo>
                  <a:cubicBezTo>
                    <a:pt x="4002" y="48732"/>
                    <a:pt x="5822" y="51609"/>
                    <a:pt x="8071" y="54127"/>
                  </a:cubicBezTo>
                  <a:cubicBezTo>
                    <a:pt x="8258" y="54338"/>
                    <a:pt x="8505" y="54561"/>
                    <a:pt x="8768" y="54798"/>
                  </a:cubicBezTo>
                  <a:cubicBezTo>
                    <a:pt x="9159" y="55150"/>
                    <a:pt x="9563" y="55515"/>
                    <a:pt x="9811" y="55874"/>
                  </a:cubicBezTo>
                  <a:cubicBezTo>
                    <a:pt x="9883" y="55973"/>
                    <a:pt x="9941" y="56080"/>
                    <a:pt x="9987" y="56195"/>
                  </a:cubicBezTo>
                  <a:cubicBezTo>
                    <a:pt x="10070" y="56432"/>
                    <a:pt x="10117" y="56710"/>
                    <a:pt x="10150" y="57101"/>
                  </a:cubicBezTo>
                  <a:cubicBezTo>
                    <a:pt x="10161" y="57210"/>
                    <a:pt x="10170" y="57320"/>
                    <a:pt x="10178" y="57431"/>
                  </a:cubicBezTo>
                  <a:cubicBezTo>
                    <a:pt x="10220" y="57933"/>
                    <a:pt x="10256" y="58452"/>
                    <a:pt x="10443" y="58943"/>
                  </a:cubicBezTo>
                  <a:cubicBezTo>
                    <a:pt x="10478" y="59030"/>
                    <a:pt x="10511" y="59117"/>
                    <a:pt x="10548" y="59189"/>
                  </a:cubicBezTo>
                  <a:cubicBezTo>
                    <a:pt x="10795" y="59806"/>
                    <a:pt x="11110" y="60392"/>
                    <a:pt x="11490" y="60938"/>
                  </a:cubicBezTo>
                  <a:cubicBezTo>
                    <a:pt x="11994" y="61694"/>
                    <a:pt x="12605" y="62371"/>
                    <a:pt x="13302" y="62956"/>
                  </a:cubicBezTo>
                  <a:cubicBezTo>
                    <a:pt x="13502" y="63119"/>
                    <a:pt x="13702" y="63275"/>
                    <a:pt x="13906" y="63419"/>
                  </a:cubicBezTo>
                  <a:cubicBezTo>
                    <a:pt x="13993" y="63482"/>
                    <a:pt x="14082" y="63545"/>
                    <a:pt x="14171" y="63599"/>
                  </a:cubicBezTo>
                  <a:cubicBezTo>
                    <a:pt x="15627" y="64545"/>
                    <a:pt x="17395" y="65065"/>
                    <a:pt x="19175" y="65065"/>
                  </a:cubicBezTo>
                  <a:cubicBezTo>
                    <a:pt x="19239" y="65065"/>
                    <a:pt x="19304" y="65065"/>
                    <a:pt x="19368" y="65063"/>
                  </a:cubicBezTo>
                  <a:cubicBezTo>
                    <a:pt x="20339" y="65042"/>
                    <a:pt x="21302" y="64876"/>
                    <a:pt x="22220" y="64568"/>
                  </a:cubicBezTo>
                  <a:cubicBezTo>
                    <a:pt x="22464" y="64479"/>
                    <a:pt x="22703" y="64377"/>
                    <a:pt x="22933" y="64262"/>
                  </a:cubicBezTo>
                  <a:cubicBezTo>
                    <a:pt x="23271" y="64097"/>
                    <a:pt x="23550" y="63967"/>
                    <a:pt x="23839" y="63967"/>
                  </a:cubicBezTo>
                  <a:cubicBezTo>
                    <a:pt x="23990" y="63967"/>
                    <a:pt x="24144" y="64003"/>
                    <a:pt x="24310" y="64088"/>
                  </a:cubicBezTo>
                  <a:cubicBezTo>
                    <a:pt x="24793" y="64335"/>
                    <a:pt x="25251" y="64627"/>
                    <a:pt x="25694" y="64907"/>
                  </a:cubicBezTo>
                  <a:cubicBezTo>
                    <a:pt x="26396" y="65352"/>
                    <a:pt x="27117" y="65813"/>
                    <a:pt x="27971" y="66123"/>
                  </a:cubicBezTo>
                  <a:cubicBezTo>
                    <a:pt x="29416" y="66664"/>
                    <a:pt x="31019" y="67036"/>
                    <a:pt x="32879" y="67264"/>
                  </a:cubicBezTo>
                  <a:cubicBezTo>
                    <a:pt x="34121" y="67416"/>
                    <a:pt x="35371" y="67490"/>
                    <a:pt x="36622" y="67490"/>
                  </a:cubicBezTo>
                  <a:cubicBezTo>
                    <a:pt x="36640" y="67490"/>
                    <a:pt x="36658" y="67490"/>
                    <a:pt x="36676" y="67490"/>
                  </a:cubicBezTo>
                  <a:cubicBezTo>
                    <a:pt x="36702" y="67490"/>
                    <a:pt x="36728" y="67490"/>
                    <a:pt x="36754" y="67490"/>
                  </a:cubicBezTo>
                  <a:cubicBezTo>
                    <a:pt x="37604" y="67490"/>
                    <a:pt x="38465" y="67455"/>
                    <a:pt x="39342" y="67390"/>
                  </a:cubicBezTo>
                  <a:cubicBezTo>
                    <a:pt x="41147" y="67257"/>
                    <a:pt x="43081" y="66971"/>
                    <a:pt x="45084" y="66536"/>
                  </a:cubicBezTo>
                  <a:cubicBezTo>
                    <a:pt x="50081" y="65454"/>
                    <a:pt x="59220" y="62647"/>
                    <a:pt x="64276" y="56017"/>
                  </a:cubicBezTo>
                  <a:cubicBezTo>
                    <a:pt x="65282" y="54696"/>
                    <a:pt x="65955" y="53366"/>
                    <a:pt x="66281" y="52056"/>
                  </a:cubicBezTo>
                  <a:cubicBezTo>
                    <a:pt x="66498" y="51194"/>
                    <a:pt x="66522" y="50323"/>
                    <a:pt x="66490" y="49282"/>
                  </a:cubicBezTo>
                  <a:lnTo>
                    <a:pt x="66477" y="48780"/>
                  </a:lnTo>
                  <a:cubicBezTo>
                    <a:pt x="66446" y="47831"/>
                    <a:pt x="66416" y="46851"/>
                    <a:pt x="66596" y="45917"/>
                  </a:cubicBezTo>
                  <a:cubicBezTo>
                    <a:pt x="66750" y="45087"/>
                    <a:pt x="66970" y="44251"/>
                    <a:pt x="67183" y="43440"/>
                  </a:cubicBezTo>
                  <a:lnTo>
                    <a:pt x="67220" y="43290"/>
                  </a:lnTo>
                  <a:cubicBezTo>
                    <a:pt x="67513" y="42189"/>
                    <a:pt x="67841" y="40938"/>
                    <a:pt x="67982" y="39682"/>
                  </a:cubicBezTo>
                  <a:cubicBezTo>
                    <a:pt x="68206" y="37724"/>
                    <a:pt x="68163" y="35554"/>
                    <a:pt x="67850" y="33054"/>
                  </a:cubicBezTo>
                  <a:cubicBezTo>
                    <a:pt x="67350" y="29104"/>
                    <a:pt x="66201" y="24998"/>
                    <a:pt x="64122" y="19736"/>
                  </a:cubicBezTo>
                  <a:cubicBezTo>
                    <a:pt x="62386" y="15358"/>
                    <a:pt x="59653" y="11396"/>
                    <a:pt x="56227" y="8280"/>
                  </a:cubicBezTo>
                  <a:cubicBezTo>
                    <a:pt x="54823" y="7003"/>
                    <a:pt x="53305" y="5858"/>
                    <a:pt x="51686" y="4865"/>
                  </a:cubicBezTo>
                  <a:cubicBezTo>
                    <a:pt x="51100" y="4505"/>
                    <a:pt x="50500" y="4161"/>
                    <a:pt x="49905" y="3846"/>
                  </a:cubicBezTo>
                  <a:lnTo>
                    <a:pt x="49859" y="3801"/>
                  </a:lnTo>
                  <a:lnTo>
                    <a:pt x="49809" y="3801"/>
                  </a:lnTo>
                  <a:cubicBezTo>
                    <a:pt x="45059" y="1306"/>
                    <a:pt x="39706" y="1"/>
                    <a:pt x="34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125;p68">
              <a:extLst>
                <a:ext uri="{FF2B5EF4-FFF2-40B4-BE49-F238E27FC236}">
                  <a16:creationId xmlns:a16="http://schemas.microsoft.com/office/drawing/2014/main" xmlns="" id="{E0D647E6-818F-4896-AFFC-FE80744258BE}"/>
                </a:ext>
              </a:extLst>
            </p:cNvPr>
            <p:cNvSpPr/>
            <p:nvPr/>
          </p:nvSpPr>
          <p:spPr>
            <a:xfrm>
              <a:off x="1495625" y="2517400"/>
              <a:ext cx="148075" cy="106475"/>
            </a:xfrm>
            <a:custGeom>
              <a:avLst/>
              <a:gdLst/>
              <a:ahLst/>
              <a:cxnLst/>
              <a:rect l="l" t="t" r="r" b="b"/>
              <a:pathLst>
                <a:path w="5923" h="4259" extrusionOk="0">
                  <a:moveTo>
                    <a:pt x="5030" y="1"/>
                  </a:moveTo>
                  <a:cubicBezTo>
                    <a:pt x="4961" y="1"/>
                    <a:pt x="4890" y="18"/>
                    <a:pt x="4823" y="57"/>
                  </a:cubicBezTo>
                  <a:cubicBezTo>
                    <a:pt x="4610" y="179"/>
                    <a:pt x="4534" y="453"/>
                    <a:pt x="4667" y="644"/>
                  </a:cubicBezTo>
                  <a:cubicBezTo>
                    <a:pt x="5003" y="1124"/>
                    <a:pt x="5064" y="1732"/>
                    <a:pt x="4847" y="2278"/>
                  </a:cubicBezTo>
                  <a:cubicBezTo>
                    <a:pt x="4630" y="2823"/>
                    <a:pt x="4189" y="3153"/>
                    <a:pt x="3672" y="3307"/>
                  </a:cubicBezTo>
                  <a:cubicBezTo>
                    <a:pt x="3474" y="3366"/>
                    <a:pt x="3275" y="3394"/>
                    <a:pt x="3079" y="3394"/>
                  </a:cubicBezTo>
                  <a:cubicBezTo>
                    <a:pt x="2148" y="3394"/>
                    <a:pt x="1283" y="2772"/>
                    <a:pt x="917" y="1891"/>
                  </a:cubicBezTo>
                  <a:cubicBezTo>
                    <a:pt x="842" y="1711"/>
                    <a:pt x="693" y="1575"/>
                    <a:pt x="503" y="1575"/>
                  </a:cubicBezTo>
                  <a:cubicBezTo>
                    <a:pt x="465" y="1575"/>
                    <a:pt x="427" y="1580"/>
                    <a:pt x="387" y="1591"/>
                  </a:cubicBezTo>
                  <a:cubicBezTo>
                    <a:pt x="187" y="1645"/>
                    <a:pt x="0" y="1904"/>
                    <a:pt x="89" y="2119"/>
                  </a:cubicBezTo>
                  <a:cubicBezTo>
                    <a:pt x="576" y="3288"/>
                    <a:pt x="1625" y="4189"/>
                    <a:pt x="2926" y="4255"/>
                  </a:cubicBezTo>
                  <a:cubicBezTo>
                    <a:pt x="2975" y="4257"/>
                    <a:pt x="3024" y="4258"/>
                    <a:pt x="3073" y="4258"/>
                  </a:cubicBezTo>
                  <a:cubicBezTo>
                    <a:pt x="4318" y="4258"/>
                    <a:pt x="5458" y="3464"/>
                    <a:pt x="5753" y="2252"/>
                  </a:cubicBezTo>
                  <a:cubicBezTo>
                    <a:pt x="5922" y="1561"/>
                    <a:pt x="5822" y="798"/>
                    <a:pt x="5410" y="212"/>
                  </a:cubicBezTo>
                  <a:cubicBezTo>
                    <a:pt x="5318" y="81"/>
                    <a:pt x="5177" y="1"/>
                    <a:pt x="5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26;p68">
              <a:extLst>
                <a:ext uri="{FF2B5EF4-FFF2-40B4-BE49-F238E27FC236}">
                  <a16:creationId xmlns:a16="http://schemas.microsoft.com/office/drawing/2014/main" xmlns="" id="{7064ED63-415D-43AF-98E2-CFCA2C65E2AF}"/>
                </a:ext>
              </a:extLst>
            </p:cNvPr>
            <p:cNvSpPr/>
            <p:nvPr/>
          </p:nvSpPr>
          <p:spPr>
            <a:xfrm>
              <a:off x="243825" y="1225200"/>
              <a:ext cx="1941325" cy="1582150"/>
            </a:xfrm>
            <a:custGeom>
              <a:avLst/>
              <a:gdLst/>
              <a:ahLst/>
              <a:cxnLst/>
              <a:rect l="l" t="t" r="r" b="b"/>
              <a:pathLst>
                <a:path w="77653" h="63286" extrusionOk="0">
                  <a:moveTo>
                    <a:pt x="28058" y="2878"/>
                  </a:moveTo>
                  <a:cubicBezTo>
                    <a:pt x="28417" y="2878"/>
                    <a:pt x="28776" y="2936"/>
                    <a:pt x="29120" y="3051"/>
                  </a:cubicBezTo>
                  <a:cubicBezTo>
                    <a:pt x="28627" y="3055"/>
                    <a:pt x="28136" y="3090"/>
                    <a:pt x="27647" y="3159"/>
                  </a:cubicBezTo>
                  <a:lnTo>
                    <a:pt x="27643" y="3159"/>
                  </a:lnTo>
                  <a:cubicBezTo>
                    <a:pt x="27150" y="3231"/>
                    <a:pt x="26661" y="3329"/>
                    <a:pt x="26179" y="3453"/>
                  </a:cubicBezTo>
                  <a:cubicBezTo>
                    <a:pt x="26503" y="3229"/>
                    <a:pt x="26865" y="3068"/>
                    <a:pt x="27250" y="2977"/>
                  </a:cubicBezTo>
                  <a:cubicBezTo>
                    <a:pt x="27515" y="2911"/>
                    <a:pt x="27786" y="2878"/>
                    <a:pt x="28058" y="2878"/>
                  </a:cubicBezTo>
                  <a:close/>
                  <a:moveTo>
                    <a:pt x="34936" y="0"/>
                  </a:moveTo>
                  <a:cubicBezTo>
                    <a:pt x="34690" y="0"/>
                    <a:pt x="34443" y="5"/>
                    <a:pt x="34195" y="16"/>
                  </a:cubicBezTo>
                  <a:cubicBezTo>
                    <a:pt x="31432" y="137"/>
                    <a:pt x="28595" y="1041"/>
                    <a:pt x="26635" y="2966"/>
                  </a:cubicBezTo>
                  <a:cubicBezTo>
                    <a:pt x="26472" y="3125"/>
                    <a:pt x="26318" y="3290"/>
                    <a:pt x="26170" y="3459"/>
                  </a:cubicBezTo>
                  <a:cubicBezTo>
                    <a:pt x="22861" y="4322"/>
                    <a:pt x="19874" y="6481"/>
                    <a:pt x="17532" y="9038"/>
                  </a:cubicBezTo>
                  <a:cubicBezTo>
                    <a:pt x="14845" y="11967"/>
                    <a:pt x="12818" y="15412"/>
                    <a:pt x="10602" y="18721"/>
                  </a:cubicBezTo>
                  <a:cubicBezTo>
                    <a:pt x="10322" y="19138"/>
                    <a:pt x="10044" y="19553"/>
                    <a:pt x="9755" y="19966"/>
                  </a:cubicBezTo>
                  <a:cubicBezTo>
                    <a:pt x="7193" y="23642"/>
                    <a:pt x="4097" y="27153"/>
                    <a:pt x="0" y="28936"/>
                  </a:cubicBezTo>
                  <a:lnTo>
                    <a:pt x="5127" y="28391"/>
                  </a:lnTo>
                  <a:lnTo>
                    <a:pt x="5127" y="28391"/>
                  </a:lnTo>
                  <a:cubicBezTo>
                    <a:pt x="5108" y="28523"/>
                    <a:pt x="5095" y="28656"/>
                    <a:pt x="5075" y="28791"/>
                  </a:cubicBezTo>
                  <a:cubicBezTo>
                    <a:pt x="4671" y="31984"/>
                    <a:pt x="4289" y="35195"/>
                    <a:pt x="4334" y="38408"/>
                  </a:cubicBezTo>
                  <a:cubicBezTo>
                    <a:pt x="4341" y="39466"/>
                    <a:pt x="4404" y="40522"/>
                    <a:pt x="4521" y="41571"/>
                  </a:cubicBezTo>
                  <a:cubicBezTo>
                    <a:pt x="4621" y="42421"/>
                    <a:pt x="4764" y="43266"/>
                    <a:pt x="4951" y="44100"/>
                  </a:cubicBezTo>
                  <a:cubicBezTo>
                    <a:pt x="5614" y="47044"/>
                    <a:pt x="6861" y="49866"/>
                    <a:pt x="8818" y="52097"/>
                  </a:cubicBezTo>
                  <a:cubicBezTo>
                    <a:pt x="9190" y="52521"/>
                    <a:pt x="9585" y="52923"/>
                    <a:pt x="10005" y="53299"/>
                  </a:cubicBezTo>
                  <a:cubicBezTo>
                    <a:pt x="11362" y="54520"/>
                    <a:pt x="12981" y="55480"/>
                    <a:pt x="14069" y="56946"/>
                  </a:cubicBezTo>
                  <a:cubicBezTo>
                    <a:pt x="15160" y="58413"/>
                    <a:pt x="15523" y="60668"/>
                    <a:pt x="14247" y="61971"/>
                  </a:cubicBezTo>
                  <a:cubicBezTo>
                    <a:pt x="17200" y="59436"/>
                    <a:pt x="19168" y="55773"/>
                    <a:pt x="19640" y="51906"/>
                  </a:cubicBezTo>
                  <a:cubicBezTo>
                    <a:pt x="20663" y="55082"/>
                    <a:pt x="20717" y="58565"/>
                    <a:pt x="19824" y="61780"/>
                  </a:cubicBezTo>
                  <a:cubicBezTo>
                    <a:pt x="19685" y="62284"/>
                    <a:pt x="19520" y="62779"/>
                    <a:pt x="19333" y="63270"/>
                  </a:cubicBezTo>
                  <a:lnTo>
                    <a:pt x="19844" y="63286"/>
                  </a:lnTo>
                  <a:cubicBezTo>
                    <a:pt x="24167" y="61163"/>
                    <a:pt x="27521" y="57144"/>
                    <a:pt x="28853" y="52510"/>
                  </a:cubicBezTo>
                  <a:cubicBezTo>
                    <a:pt x="28903" y="52356"/>
                    <a:pt x="28947" y="52197"/>
                    <a:pt x="28988" y="52039"/>
                  </a:cubicBezTo>
                  <a:cubicBezTo>
                    <a:pt x="29309" y="52871"/>
                    <a:pt x="29477" y="53755"/>
                    <a:pt x="29488" y="54648"/>
                  </a:cubicBezTo>
                  <a:cubicBezTo>
                    <a:pt x="29496" y="55191"/>
                    <a:pt x="29444" y="55734"/>
                    <a:pt x="29335" y="56266"/>
                  </a:cubicBezTo>
                  <a:cubicBezTo>
                    <a:pt x="33270" y="53236"/>
                    <a:pt x="36311" y="49056"/>
                    <a:pt x="38008" y="44387"/>
                  </a:cubicBezTo>
                  <a:cubicBezTo>
                    <a:pt x="38217" y="43800"/>
                    <a:pt x="38410" y="43207"/>
                    <a:pt x="38582" y="42603"/>
                  </a:cubicBezTo>
                  <a:cubicBezTo>
                    <a:pt x="39320" y="45662"/>
                    <a:pt x="39383" y="48845"/>
                    <a:pt x="38769" y="51932"/>
                  </a:cubicBezTo>
                  <a:cubicBezTo>
                    <a:pt x="43557" y="47448"/>
                    <a:pt x="47165" y="41715"/>
                    <a:pt x="49138" y="35456"/>
                  </a:cubicBezTo>
                  <a:cubicBezTo>
                    <a:pt x="49403" y="36249"/>
                    <a:pt x="49664" y="37050"/>
                    <a:pt x="49924" y="37846"/>
                  </a:cubicBezTo>
                  <a:cubicBezTo>
                    <a:pt x="49924" y="37852"/>
                    <a:pt x="49927" y="37859"/>
                    <a:pt x="49931" y="37863"/>
                  </a:cubicBezTo>
                  <a:cubicBezTo>
                    <a:pt x="50737" y="40290"/>
                    <a:pt x="51541" y="42719"/>
                    <a:pt x="52338" y="45145"/>
                  </a:cubicBezTo>
                  <a:cubicBezTo>
                    <a:pt x="53559" y="39942"/>
                    <a:pt x="54109" y="34602"/>
                    <a:pt x="53976" y="29260"/>
                  </a:cubicBezTo>
                  <a:lnTo>
                    <a:pt x="53976" y="29260"/>
                  </a:lnTo>
                  <a:cubicBezTo>
                    <a:pt x="54604" y="33281"/>
                    <a:pt x="55699" y="37216"/>
                    <a:pt x="57235" y="40985"/>
                  </a:cubicBezTo>
                  <a:cubicBezTo>
                    <a:pt x="57454" y="41513"/>
                    <a:pt x="57674" y="42036"/>
                    <a:pt x="57908" y="42556"/>
                  </a:cubicBezTo>
                  <a:cubicBezTo>
                    <a:pt x="58328" y="41207"/>
                    <a:pt x="59633" y="36477"/>
                    <a:pt x="60192" y="34604"/>
                  </a:cubicBezTo>
                  <a:cubicBezTo>
                    <a:pt x="60239" y="34441"/>
                    <a:pt x="60279" y="34304"/>
                    <a:pt x="60318" y="34191"/>
                  </a:cubicBezTo>
                  <a:cubicBezTo>
                    <a:pt x="61134" y="37496"/>
                    <a:pt x="62197" y="41050"/>
                    <a:pt x="63035" y="44381"/>
                  </a:cubicBezTo>
                  <a:cubicBezTo>
                    <a:pt x="63081" y="44554"/>
                    <a:pt x="63129" y="44728"/>
                    <a:pt x="63168" y="44902"/>
                  </a:cubicBezTo>
                  <a:cubicBezTo>
                    <a:pt x="67174" y="39831"/>
                    <a:pt x="67296" y="33355"/>
                    <a:pt x="66055" y="28967"/>
                  </a:cubicBezTo>
                  <a:cubicBezTo>
                    <a:pt x="65784" y="28011"/>
                    <a:pt x="65449" y="27157"/>
                    <a:pt x="65073" y="26431"/>
                  </a:cubicBezTo>
                  <a:lnTo>
                    <a:pt x="65073" y="26431"/>
                  </a:lnTo>
                  <a:cubicBezTo>
                    <a:pt x="65074" y="26432"/>
                    <a:pt x="69214" y="31644"/>
                    <a:pt x="67648" y="43386"/>
                  </a:cubicBezTo>
                  <a:cubicBezTo>
                    <a:pt x="67793" y="42621"/>
                    <a:pt x="69974" y="40040"/>
                    <a:pt x="71043" y="38452"/>
                  </a:cubicBezTo>
                  <a:cubicBezTo>
                    <a:pt x="71356" y="37985"/>
                    <a:pt x="71576" y="37611"/>
                    <a:pt x="71617" y="37385"/>
                  </a:cubicBezTo>
                  <a:lnTo>
                    <a:pt x="71617" y="37385"/>
                  </a:lnTo>
                  <a:cubicBezTo>
                    <a:pt x="71226" y="40296"/>
                    <a:pt x="72558" y="43412"/>
                    <a:pt x="74993" y="45069"/>
                  </a:cubicBezTo>
                  <a:cubicBezTo>
                    <a:pt x="75669" y="44037"/>
                    <a:pt x="76207" y="42918"/>
                    <a:pt x="76592" y="41745"/>
                  </a:cubicBezTo>
                  <a:cubicBezTo>
                    <a:pt x="77472" y="39101"/>
                    <a:pt x="77652" y="36192"/>
                    <a:pt x="77352" y="33396"/>
                  </a:cubicBezTo>
                  <a:cubicBezTo>
                    <a:pt x="77285" y="32749"/>
                    <a:pt x="77192" y="32110"/>
                    <a:pt x="77079" y="31474"/>
                  </a:cubicBezTo>
                  <a:cubicBezTo>
                    <a:pt x="76711" y="29377"/>
                    <a:pt x="76125" y="27318"/>
                    <a:pt x="75464" y="25286"/>
                  </a:cubicBezTo>
                  <a:lnTo>
                    <a:pt x="75464" y="25282"/>
                  </a:lnTo>
                  <a:cubicBezTo>
                    <a:pt x="75071" y="24076"/>
                    <a:pt x="74647" y="22881"/>
                    <a:pt x="74230" y="21682"/>
                  </a:cubicBezTo>
                  <a:lnTo>
                    <a:pt x="74230" y="21682"/>
                  </a:lnTo>
                  <a:cubicBezTo>
                    <a:pt x="75141" y="23168"/>
                    <a:pt x="76047" y="24656"/>
                    <a:pt x="76950" y="26145"/>
                  </a:cubicBezTo>
                  <a:cubicBezTo>
                    <a:pt x="76544" y="18228"/>
                    <a:pt x="71639" y="10698"/>
                    <a:pt x="64571" y="7126"/>
                  </a:cubicBezTo>
                  <a:cubicBezTo>
                    <a:pt x="61363" y="5508"/>
                    <a:pt x="57821" y="4678"/>
                    <a:pt x="54319" y="3863"/>
                  </a:cubicBezTo>
                  <a:lnTo>
                    <a:pt x="43077" y="1248"/>
                  </a:lnTo>
                  <a:cubicBezTo>
                    <a:pt x="40396" y="626"/>
                    <a:pt x="37680" y="0"/>
                    <a:pt x="34936" y="0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27;p68">
              <a:extLst>
                <a:ext uri="{FF2B5EF4-FFF2-40B4-BE49-F238E27FC236}">
                  <a16:creationId xmlns:a16="http://schemas.microsoft.com/office/drawing/2014/main" xmlns="" id="{B1C7CF9F-B714-4535-8EDA-23E02732E1D4}"/>
                </a:ext>
              </a:extLst>
            </p:cNvPr>
            <p:cNvSpPr/>
            <p:nvPr/>
          </p:nvSpPr>
          <p:spPr>
            <a:xfrm>
              <a:off x="890600" y="1291450"/>
              <a:ext cx="88850" cy="25875"/>
            </a:xfrm>
            <a:custGeom>
              <a:avLst/>
              <a:gdLst/>
              <a:ahLst/>
              <a:cxnLst/>
              <a:rect l="l" t="t" r="r" b="b"/>
              <a:pathLst>
                <a:path w="3554" h="1035" extrusionOk="0">
                  <a:moveTo>
                    <a:pt x="2194" y="0"/>
                  </a:moveTo>
                  <a:cubicBezTo>
                    <a:pt x="1488" y="0"/>
                    <a:pt x="783" y="207"/>
                    <a:pt x="195" y="605"/>
                  </a:cubicBezTo>
                  <a:cubicBezTo>
                    <a:pt x="0" y="736"/>
                    <a:pt x="91" y="1035"/>
                    <a:pt x="307" y="1035"/>
                  </a:cubicBezTo>
                  <a:cubicBezTo>
                    <a:pt x="327" y="1035"/>
                    <a:pt x="349" y="1032"/>
                    <a:pt x="371" y="1026"/>
                  </a:cubicBezTo>
                  <a:cubicBezTo>
                    <a:pt x="632" y="961"/>
                    <a:pt x="853" y="907"/>
                    <a:pt x="1099" y="857"/>
                  </a:cubicBezTo>
                  <a:cubicBezTo>
                    <a:pt x="1342" y="807"/>
                    <a:pt x="1557" y="740"/>
                    <a:pt x="1776" y="740"/>
                  </a:cubicBezTo>
                  <a:cubicBezTo>
                    <a:pt x="1802" y="740"/>
                    <a:pt x="1826" y="736"/>
                    <a:pt x="1847" y="730"/>
                  </a:cubicBezTo>
                  <a:lnTo>
                    <a:pt x="1847" y="730"/>
                  </a:lnTo>
                  <a:cubicBezTo>
                    <a:pt x="2311" y="667"/>
                    <a:pt x="2779" y="633"/>
                    <a:pt x="3249" y="629"/>
                  </a:cubicBezTo>
                  <a:cubicBezTo>
                    <a:pt x="3512" y="627"/>
                    <a:pt x="3554" y="260"/>
                    <a:pt x="3308" y="179"/>
                  </a:cubicBezTo>
                  <a:cubicBezTo>
                    <a:pt x="2948" y="59"/>
                    <a:pt x="2571" y="0"/>
                    <a:pt x="2194" y="0"/>
                  </a:cubicBezTo>
                  <a:close/>
                </a:path>
              </a:pathLst>
            </a:custGeom>
            <a:solidFill>
              <a:srgbClr val="3F1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128;p68">
              <a:extLst>
                <a:ext uri="{FF2B5EF4-FFF2-40B4-BE49-F238E27FC236}">
                  <a16:creationId xmlns:a16="http://schemas.microsoft.com/office/drawing/2014/main" xmlns="" id="{FC9A39D5-3A05-4F70-A9FA-ED1D3F57D599}"/>
                </a:ext>
              </a:extLst>
            </p:cNvPr>
            <p:cNvSpPr/>
            <p:nvPr/>
          </p:nvSpPr>
          <p:spPr>
            <a:xfrm>
              <a:off x="235950" y="1219675"/>
              <a:ext cx="1957925" cy="1593275"/>
            </a:xfrm>
            <a:custGeom>
              <a:avLst/>
              <a:gdLst/>
              <a:ahLst/>
              <a:cxnLst/>
              <a:rect l="l" t="t" r="r" b="b"/>
              <a:pathLst>
                <a:path w="78317" h="63731" extrusionOk="0">
                  <a:moveTo>
                    <a:pt x="35343" y="457"/>
                  </a:moveTo>
                  <a:cubicBezTo>
                    <a:pt x="36040" y="457"/>
                    <a:pt x="36736" y="497"/>
                    <a:pt x="37422" y="569"/>
                  </a:cubicBezTo>
                  <a:cubicBezTo>
                    <a:pt x="39318" y="769"/>
                    <a:pt x="41180" y="1193"/>
                    <a:pt x="43035" y="1623"/>
                  </a:cubicBezTo>
                  <a:cubicBezTo>
                    <a:pt x="44891" y="2055"/>
                    <a:pt x="46729" y="2481"/>
                    <a:pt x="48575" y="2911"/>
                  </a:cubicBezTo>
                  <a:cubicBezTo>
                    <a:pt x="52186" y="3750"/>
                    <a:pt x="55836" y="4493"/>
                    <a:pt x="59401" y="5514"/>
                  </a:cubicBezTo>
                  <a:cubicBezTo>
                    <a:pt x="62512" y="6409"/>
                    <a:pt x="65497" y="7652"/>
                    <a:pt x="68084" y="9620"/>
                  </a:cubicBezTo>
                  <a:cubicBezTo>
                    <a:pt x="72699" y="13133"/>
                    <a:pt x="75903" y="18466"/>
                    <a:pt x="76809" y="24193"/>
                  </a:cubicBezTo>
                  <a:cubicBezTo>
                    <a:pt x="76874" y="24605"/>
                    <a:pt x="76926" y="25019"/>
                    <a:pt x="76966" y="25434"/>
                  </a:cubicBezTo>
                  <a:lnTo>
                    <a:pt x="76966" y="25434"/>
                  </a:lnTo>
                  <a:cubicBezTo>
                    <a:pt x="76225" y="24219"/>
                    <a:pt x="75484" y="23004"/>
                    <a:pt x="74743" y="21786"/>
                  </a:cubicBezTo>
                  <a:cubicBezTo>
                    <a:pt x="74698" y="21714"/>
                    <a:pt x="74625" y="21682"/>
                    <a:pt x="74551" y="21682"/>
                  </a:cubicBezTo>
                  <a:cubicBezTo>
                    <a:pt x="74409" y="21682"/>
                    <a:pt x="74265" y="21798"/>
                    <a:pt x="74324" y="21964"/>
                  </a:cubicBezTo>
                  <a:cubicBezTo>
                    <a:pt x="75649" y="25764"/>
                    <a:pt x="77000" y="29592"/>
                    <a:pt x="77439" y="33615"/>
                  </a:cubicBezTo>
                  <a:cubicBezTo>
                    <a:pt x="77843" y="37513"/>
                    <a:pt x="77352" y="41597"/>
                    <a:pt x="75243" y="44965"/>
                  </a:cubicBezTo>
                  <a:lnTo>
                    <a:pt x="75243" y="44965"/>
                  </a:lnTo>
                  <a:cubicBezTo>
                    <a:pt x="72979" y="43292"/>
                    <a:pt x="71811" y="40391"/>
                    <a:pt x="72160" y="37606"/>
                  </a:cubicBezTo>
                  <a:cubicBezTo>
                    <a:pt x="72178" y="37462"/>
                    <a:pt x="72055" y="37382"/>
                    <a:pt x="71933" y="37382"/>
                  </a:cubicBezTo>
                  <a:cubicBezTo>
                    <a:pt x="71835" y="37382"/>
                    <a:pt x="71737" y="37433"/>
                    <a:pt x="71712" y="37543"/>
                  </a:cubicBezTo>
                  <a:cubicBezTo>
                    <a:pt x="71563" y="38162"/>
                    <a:pt x="71039" y="38749"/>
                    <a:pt x="70670" y="39257"/>
                  </a:cubicBezTo>
                  <a:cubicBezTo>
                    <a:pt x="70257" y="39824"/>
                    <a:pt x="69827" y="40380"/>
                    <a:pt x="69405" y="40943"/>
                  </a:cubicBezTo>
                  <a:cubicBezTo>
                    <a:pt x="69037" y="41432"/>
                    <a:pt x="68668" y="41924"/>
                    <a:pt x="68327" y="42435"/>
                  </a:cubicBezTo>
                  <a:lnTo>
                    <a:pt x="68327" y="42435"/>
                  </a:lnTo>
                  <a:cubicBezTo>
                    <a:pt x="68669" y="39180"/>
                    <a:pt x="68642" y="35868"/>
                    <a:pt x="67987" y="32657"/>
                  </a:cubicBezTo>
                  <a:cubicBezTo>
                    <a:pt x="67606" y="30806"/>
                    <a:pt x="67020" y="28949"/>
                    <a:pt x="66077" y="27302"/>
                  </a:cubicBezTo>
                  <a:cubicBezTo>
                    <a:pt x="65929" y="27040"/>
                    <a:pt x="65773" y="26781"/>
                    <a:pt x="65588" y="26543"/>
                  </a:cubicBezTo>
                  <a:lnTo>
                    <a:pt x="65588" y="26543"/>
                  </a:lnTo>
                  <a:cubicBezTo>
                    <a:pt x="65587" y="26542"/>
                    <a:pt x="65587" y="26540"/>
                    <a:pt x="65586" y="26539"/>
                  </a:cubicBezTo>
                  <a:lnTo>
                    <a:pt x="65585" y="26540"/>
                  </a:lnTo>
                  <a:lnTo>
                    <a:pt x="65585" y="26540"/>
                  </a:lnTo>
                  <a:cubicBezTo>
                    <a:pt x="65573" y="26524"/>
                    <a:pt x="65561" y="26509"/>
                    <a:pt x="65549" y="26494"/>
                  </a:cubicBezTo>
                  <a:cubicBezTo>
                    <a:pt x="65496" y="26426"/>
                    <a:pt x="65438" y="26398"/>
                    <a:pt x="65383" y="26398"/>
                  </a:cubicBezTo>
                  <a:cubicBezTo>
                    <a:pt x="65232" y="26398"/>
                    <a:pt x="65107" y="26609"/>
                    <a:pt x="65188" y="26770"/>
                  </a:cubicBezTo>
                  <a:cubicBezTo>
                    <a:pt x="66270" y="28883"/>
                    <a:pt x="66744" y="31312"/>
                    <a:pt x="66824" y="33674"/>
                  </a:cubicBezTo>
                  <a:cubicBezTo>
                    <a:pt x="66907" y="36144"/>
                    <a:pt x="66524" y="38634"/>
                    <a:pt x="65623" y="40941"/>
                  </a:cubicBezTo>
                  <a:cubicBezTo>
                    <a:pt x="65110" y="42246"/>
                    <a:pt x="64428" y="43479"/>
                    <a:pt x="63594" y="44607"/>
                  </a:cubicBezTo>
                  <a:lnTo>
                    <a:pt x="63594" y="44607"/>
                  </a:lnTo>
                  <a:cubicBezTo>
                    <a:pt x="62739" y="41175"/>
                    <a:pt x="61705" y="37786"/>
                    <a:pt x="60852" y="34352"/>
                  </a:cubicBezTo>
                  <a:cubicBezTo>
                    <a:pt x="60826" y="34240"/>
                    <a:pt x="60735" y="34188"/>
                    <a:pt x="60642" y="34188"/>
                  </a:cubicBezTo>
                  <a:cubicBezTo>
                    <a:pt x="60545" y="34188"/>
                    <a:pt x="60444" y="34245"/>
                    <a:pt x="60411" y="34352"/>
                  </a:cubicBezTo>
                  <a:cubicBezTo>
                    <a:pt x="59604" y="36923"/>
                    <a:pt x="58956" y="39542"/>
                    <a:pt x="58184" y="42124"/>
                  </a:cubicBezTo>
                  <a:lnTo>
                    <a:pt x="58184" y="42124"/>
                  </a:lnTo>
                  <a:cubicBezTo>
                    <a:pt x="56422" y="38070"/>
                    <a:pt x="55199" y="33787"/>
                    <a:pt x="54511" y="29422"/>
                  </a:cubicBezTo>
                  <a:cubicBezTo>
                    <a:pt x="54492" y="29310"/>
                    <a:pt x="54402" y="29259"/>
                    <a:pt x="54307" y="29259"/>
                  </a:cubicBezTo>
                  <a:cubicBezTo>
                    <a:pt x="54186" y="29259"/>
                    <a:pt x="54057" y="29342"/>
                    <a:pt x="54061" y="29483"/>
                  </a:cubicBezTo>
                  <a:cubicBezTo>
                    <a:pt x="54182" y="34534"/>
                    <a:pt x="53696" y="39579"/>
                    <a:pt x="52612" y="44513"/>
                  </a:cubicBezTo>
                  <a:lnTo>
                    <a:pt x="52612" y="44513"/>
                  </a:lnTo>
                  <a:cubicBezTo>
                    <a:pt x="51638" y="41547"/>
                    <a:pt x="50663" y="38580"/>
                    <a:pt x="49672" y="35618"/>
                  </a:cubicBezTo>
                  <a:cubicBezTo>
                    <a:pt x="49636" y="35510"/>
                    <a:pt x="49542" y="35454"/>
                    <a:pt x="49448" y="35454"/>
                  </a:cubicBezTo>
                  <a:cubicBezTo>
                    <a:pt x="49356" y="35454"/>
                    <a:pt x="49265" y="35508"/>
                    <a:pt x="49231" y="35618"/>
                  </a:cubicBezTo>
                  <a:cubicBezTo>
                    <a:pt x="47325" y="41644"/>
                    <a:pt x="43958" y="47102"/>
                    <a:pt x="39432" y="51504"/>
                  </a:cubicBezTo>
                  <a:lnTo>
                    <a:pt x="39432" y="51504"/>
                  </a:lnTo>
                  <a:cubicBezTo>
                    <a:pt x="39906" y="48603"/>
                    <a:pt x="39801" y="45633"/>
                    <a:pt x="39116" y="42768"/>
                  </a:cubicBezTo>
                  <a:cubicBezTo>
                    <a:pt x="39089" y="42657"/>
                    <a:pt x="38996" y="42603"/>
                    <a:pt x="38901" y="42603"/>
                  </a:cubicBezTo>
                  <a:cubicBezTo>
                    <a:pt x="38803" y="42603"/>
                    <a:pt x="38704" y="42660"/>
                    <a:pt x="38673" y="42768"/>
                  </a:cubicBezTo>
                  <a:cubicBezTo>
                    <a:pt x="37193" y="47956"/>
                    <a:pt x="34151" y="52557"/>
                    <a:pt x="29967" y="55949"/>
                  </a:cubicBezTo>
                  <a:lnTo>
                    <a:pt x="29967" y="55949"/>
                  </a:lnTo>
                  <a:cubicBezTo>
                    <a:pt x="30119" y="54683"/>
                    <a:pt x="29974" y="53405"/>
                    <a:pt x="29522" y="52201"/>
                  </a:cubicBezTo>
                  <a:cubicBezTo>
                    <a:pt x="29484" y="52097"/>
                    <a:pt x="29383" y="52038"/>
                    <a:pt x="29285" y="52038"/>
                  </a:cubicBezTo>
                  <a:cubicBezTo>
                    <a:pt x="29196" y="52038"/>
                    <a:pt x="29109" y="52088"/>
                    <a:pt x="29079" y="52201"/>
                  </a:cubicBezTo>
                  <a:cubicBezTo>
                    <a:pt x="28041" y="56194"/>
                    <a:pt x="25521" y="59768"/>
                    <a:pt x="22118" y="62097"/>
                  </a:cubicBezTo>
                  <a:cubicBezTo>
                    <a:pt x="21651" y="62420"/>
                    <a:pt x="21165" y="62718"/>
                    <a:pt x="20665" y="62987"/>
                  </a:cubicBezTo>
                  <a:cubicBezTo>
                    <a:pt x="20502" y="63079"/>
                    <a:pt x="20270" y="63246"/>
                    <a:pt x="20104" y="63279"/>
                  </a:cubicBezTo>
                  <a:cubicBezTo>
                    <a:pt x="20059" y="63287"/>
                    <a:pt x="20016" y="63291"/>
                    <a:pt x="19973" y="63291"/>
                  </a:cubicBezTo>
                  <a:cubicBezTo>
                    <a:pt x="19971" y="63291"/>
                    <a:pt x="19969" y="63291"/>
                    <a:pt x="19966" y="63291"/>
                  </a:cubicBezTo>
                  <a:lnTo>
                    <a:pt x="19966" y="63291"/>
                  </a:lnTo>
                  <a:cubicBezTo>
                    <a:pt x="21260" y="59695"/>
                    <a:pt x="21330" y="55712"/>
                    <a:pt x="20176" y="52068"/>
                  </a:cubicBezTo>
                  <a:cubicBezTo>
                    <a:pt x="20140" y="51954"/>
                    <a:pt x="20056" y="51904"/>
                    <a:pt x="19971" y="51904"/>
                  </a:cubicBezTo>
                  <a:cubicBezTo>
                    <a:pt x="19859" y="51904"/>
                    <a:pt x="19744" y="51989"/>
                    <a:pt x="19726" y="52129"/>
                  </a:cubicBezTo>
                  <a:cubicBezTo>
                    <a:pt x="19304" y="55460"/>
                    <a:pt x="17779" y="58599"/>
                    <a:pt x="15468" y="61016"/>
                  </a:cubicBezTo>
                  <a:lnTo>
                    <a:pt x="15468" y="61016"/>
                  </a:lnTo>
                  <a:cubicBezTo>
                    <a:pt x="15819" y="59727"/>
                    <a:pt x="15411" y="58227"/>
                    <a:pt x="14645" y="57139"/>
                  </a:cubicBezTo>
                  <a:cubicBezTo>
                    <a:pt x="13268" y="55193"/>
                    <a:pt x="11023" y="54074"/>
                    <a:pt x="9433" y="52316"/>
                  </a:cubicBezTo>
                  <a:cubicBezTo>
                    <a:pt x="5957" y="48473"/>
                    <a:pt x="4871" y="43129"/>
                    <a:pt x="4875" y="38091"/>
                  </a:cubicBezTo>
                  <a:cubicBezTo>
                    <a:pt x="4875" y="34916"/>
                    <a:pt x="5266" y="31755"/>
                    <a:pt x="5670" y="28612"/>
                  </a:cubicBezTo>
                  <a:cubicBezTo>
                    <a:pt x="5685" y="28501"/>
                    <a:pt x="5564" y="28383"/>
                    <a:pt x="5456" y="28383"/>
                  </a:cubicBezTo>
                  <a:cubicBezTo>
                    <a:pt x="5451" y="28383"/>
                    <a:pt x="5447" y="28383"/>
                    <a:pt x="5442" y="28384"/>
                  </a:cubicBezTo>
                  <a:lnTo>
                    <a:pt x="1580" y="28795"/>
                  </a:lnTo>
                  <a:lnTo>
                    <a:pt x="1580" y="28795"/>
                  </a:lnTo>
                  <a:cubicBezTo>
                    <a:pt x="6937" y="25923"/>
                    <a:pt x="10210" y="20414"/>
                    <a:pt x="13467" y="15473"/>
                  </a:cubicBezTo>
                  <a:cubicBezTo>
                    <a:pt x="15340" y="12624"/>
                    <a:pt x="17335" y="9796"/>
                    <a:pt x="19931" y="7549"/>
                  </a:cubicBezTo>
                  <a:cubicBezTo>
                    <a:pt x="21152" y="6494"/>
                    <a:pt x="22499" y="5566"/>
                    <a:pt x="23959" y="4860"/>
                  </a:cubicBezTo>
                  <a:cubicBezTo>
                    <a:pt x="24673" y="4512"/>
                    <a:pt x="25418" y="4223"/>
                    <a:pt x="26185" y="4000"/>
                  </a:cubicBezTo>
                  <a:cubicBezTo>
                    <a:pt x="26320" y="3963"/>
                    <a:pt x="26507" y="3943"/>
                    <a:pt x="26624" y="3858"/>
                  </a:cubicBezTo>
                  <a:cubicBezTo>
                    <a:pt x="26742" y="3774"/>
                    <a:pt x="26891" y="3574"/>
                    <a:pt x="27015" y="3446"/>
                  </a:cubicBezTo>
                  <a:cubicBezTo>
                    <a:pt x="27322" y="3137"/>
                    <a:pt x="27650" y="2852"/>
                    <a:pt x="27999" y="2594"/>
                  </a:cubicBezTo>
                  <a:cubicBezTo>
                    <a:pt x="30124" y="1019"/>
                    <a:pt x="32741" y="457"/>
                    <a:pt x="35343" y="457"/>
                  </a:cubicBezTo>
                  <a:close/>
                  <a:moveTo>
                    <a:pt x="35266" y="0"/>
                  </a:moveTo>
                  <a:cubicBezTo>
                    <a:pt x="33584" y="0"/>
                    <a:pt x="31913" y="232"/>
                    <a:pt x="30309" y="836"/>
                  </a:cubicBezTo>
                  <a:cubicBezTo>
                    <a:pt x="29601" y="1104"/>
                    <a:pt x="28910" y="1436"/>
                    <a:pt x="28273" y="1849"/>
                  </a:cubicBezTo>
                  <a:cubicBezTo>
                    <a:pt x="27634" y="2262"/>
                    <a:pt x="27067" y="2781"/>
                    <a:pt x="26505" y="3315"/>
                  </a:cubicBezTo>
                  <a:cubicBezTo>
                    <a:pt x="26227" y="3578"/>
                    <a:pt x="25823" y="3624"/>
                    <a:pt x="25464" y="3748"/>
                  </a:cubicBezTo>
                  <a:cubicBezTo>
                    <a:pt x="25106" y="3869"/>
                    <a:pt x="24721" y="4019"/>
                    <a:pt x="24356" y="4176"/>
                  </a:cubicBezTo>
                  <a:cubicBezTo>
                    <a:pt x="23620" y="4495"/>
                    <a:pt x="22907" y="4866"/>
                    <a:pt x="22225" y="5292"/>
                  </a:cubicBezTo>
                  <a:cubicBezTo>
                    <a:pt x="19368" y="7052"/>
                    <a:pt x="17100" y="9550"/>
                    <a:pt x="15136" y="12238"/>
                  </a:cubicBezTo>
                  <a:cubicBezTo>
                    <a:pt x="11182" y="17649"/>
                    <a:pt x="8160" y="24189"/>
                    <a:pt x="2290" y="27856"/>
                  </a:cubicBezTo>
                  <a:cubicBezTo>
                    <a:pt x="1621" y="28273"/>
                    <a:pt x="921" y="28642"/>
                    <a:pt x="198" y="28959"/>
                  </a:cubicBezTo>
                  <a:cubicBezTo>
                    <a:pt x="0" y="29048"/>
                    <a:pt x="85" y="29389"/>
                    <a:pt x="294" y="29389"/>
                  </a:cubicBezTo>
                  <a:cubicBezTo>
                    <a:pt x="301" y="29389"/>
                    <a:pt x="308" y="29388"/>
                    <a:pt x="315" y="29387"/>
                  </a:cubicBezTo>
                  <a:cubicBezTo>
                    <a:pt x="1937" y="29212"/>
                    <a:pt x="3557" y="29039"/>
                    <a:pt x="5179" y="28870"/>
                  </a:cubicBezTo>
                  <a:lnTo>
                    <a:pt x="5179" y="28870"/>
                  </a:lnTo>
                  <a:cubicBezTo>
                    <a:pt x="4508" y="34082"/>
                    <a:pt x="3879" y="39464"/>
                    <a:pt x="5105" y="44638"/>
                  </a:cubicBezTo>
                  <a:cubicBezTo>
                    <a:pt x="5638" y="46894"/>
                    <a:pt x="6520" y="49092"/>
                    <a:pt x="7830" y="51010"/>
                  </a:cubicBezTo>
                  <a:cubicBezTo>
                    <a:pt x="8497" y="51992"/>
                    <a:pt x="9279" y="52890"/>
                    <a:pt x="10159" y="53685"/>
                  </a:cubicBezTo>
                  <a:cubicBezTo>
                    <a:pt x="11015" y="54454"/>
                    <a:pt x="11962" y="55110"/>
                    <a:pt x="12829" y="55866"/>
                  </a:cubicBezTo>
                  <a:cubicBezTo>
                    <a:pt x="13752" y="56670"/>
                    <a:pt x="14580" y="57595"/>
                    <a:pt x="14945" y="58790"/>
                  </a:cubicBezTo>
                  <a:cubicBezTo>
                    <a:pt x="15280" y="59887"/>
                    <a:pt x="15223" y="61145"/>
                    <a:pt x="14412" y="62023"/>
                  </a:cubicBezTo>
                  <a:lnTo>
                    <a:pt x="14412" y="62023"/>
                  </a:lnTo>
                  <a:cubicBezTo>
                    <a:pt x="14409" y="62026"/>
                    <a:pt x="14405" y="62029"/>
                    <a:pt x="14402" y="62032"/>
                  </a:cubicBezTo>
                  <a:lnTo>
                    <a:pt x="14403" y="62033"/>
                  </a:lnTo>
                  <a:lnTo>
                    <a:pt x="14403" y="62033"/>
                  </a:lnTo>
                  <a:cubicBezTo>
                    <a:pt x="14402" y="62033"/>
                    <a:pt x="14402" y="62033"/>
                    <a:pt x="14402" y="62034"/>
                  </a:cubicBezTo>
                  <a:cubicBezTo>
                    <a:pt x="14244" y="62202"/>
                    <a:pt x="14391" y="62418"/>
                    <a:pt x="14567" y="62418"/>
                  </a:cubicBezTo>
                  <a:cubicBezTo>
                    <a:pt x="14619" y="62418"/>
                    <a:pt x="14673" y="62399"/>
                    <a:pt x="14723" y="62355"/>
                  </a:cubicBezTo>
                  <a:cubicBezTo>
                    <a:pt x="17461" y="59987"/>
                    <a:pt x="19327" y="56723"/>
                    <a:pt x="20016" y="53181"/>
                  </a:cubicBezTo>
                  <a:lnTo>
                    <a:pt x="20016" y="53181"/>
                  </a:lnTo>
                  <a:cubicBezTo>
                    <a:pt x="20866" y="56570"/>
                    <a:pt x="20665" y="60147"/>
                    <a:pt x="19427" y="63431"/>
                  </a:cubicBezTo>
                  <a:cubicBezTo>
                    <a:pt x="19370" y="63578"/>
                    <a:pt x="19511" y="63717"/>
                    <a:pt x="19648" y="63722"/>
                  </a:cubicBezTo>
                  <a:cubicBezTo>
                    <a:pt x="19754" y="63725"/>
                    <a:pt x="19847" y="63730"/>
                    <a:pt x="19934" y="63730"/>
                  </a:cubicBezTo>
                  <a:cubicBezTo>
                    <a:pt x="20119" y="63730"/>
                    <a:pt x="20279" y="63708"/>
                    <a:pt x="20485" y="63604"/>
                  </a:cubicBezTo>
                  <a:cubicBezTo>
                    <a:pt x="20954" y="63363"/>
                    <a:pt x="21412" y="63103"/>
                    <a:pt x="21858" y="62818"/>
                  </a:cubicBezTo>
                  <a:cubicBezTo>
                    <a:pt x="22768" y="62240"/>
                    <a:pt x="23622" y="61580"/>
                    <a:pt x="24410" y="60845"/>
                  </a:cubicBezTo>
                  <a:cubicBezTo>
                    <a:pt x="25979" y="59388"/>
                    <a:pt x="27274" y="57660"/>
                    <a:pt x="28234" y="55746"/>
                  </a:cubicBezTo>
                  <a:cubicBezTo>
                    <a:pt x="28668" y="54878"/>
                    <a:pt x="29030" y="53977"/>
                    <a:pt x="29315" y="53050"/>
                  </a:cubicBezTo>
                  <a:lnTo>
                    <a:pt x="29315" y="53050"/>
                  </a:lnTo>
                  <a:cubicBezTo>
                    <a:pt x="29610" y="54150"/>
                    <a:pt x="29649" y="55307"/>
                    <a:pt x="29429" y="56431"/>
                  </a:cubicBezTo>
                  <a:cubicBezTo>
                    <a:pt x="29396" y="56598"/>
                    <a:pt x="29514" y="56710"/>
                    <a:pt x="29649" y="56710"/>
                  </a:cubicBezTo>
                  <a:cubicBezTo>
                    <a:pt x="29703" y="56710"/>
                    <a:pt x="29760" y="56692"/>
                    <a:pt x="29811" y="56652"/>
                  </a:cubicBezTo>
                  <a:cubicBezTo>
                    <a:pt x="33257" y="53978"/>
                    <a:pt x="35994" y="50502"/>
                    <a:pt x="37789" y="46526"/>
                  </a:cubicBezTo>
                  <a:cubicBezTo>
                    <a:pt x="38197" y="45619"/>
                    <a:pt x="38554" y="44688"/>
                    <a:pt x="38859" y="43740"/>
                  </a:cubicBezTo>
                  <a:lnTo>
                    <a:pt x="38859" y="43740"/>
                  </a:lnTo>
                  <a:cubicBezTo>
                    <a:pt x="39402" y="46496"/>
                    <a:pt x="39403" y="49334"/>
                    <a:pt x="38862" y="52097"/>
                  </a:cubicBezTo>
                  <a:cubicBezTo>
                    <a:pt x="38831" y="52254"/>
                    <a:pt x="38953" y="52384"/>
                    <a:pt x="39089" y="52384"/>
                  </a:cubicBezTo>
                  <a:cubicBezTo>
                    <a:pt x="39142" y="52384"/>
                    <a:pt x="39198" y="52364"/>
                    <a:pt x="39246" y="52318"/>
                  </a:cubicBezTo>
                  <a:cubicBezTo>
                    <a:pt x="43020" y="48768"/>
                    <a:pt x="46049" y="44499"/>
                    <a:pt x="48152" y="39763"/>
                  </a:cubicBezTo>
                  <a:cubicBezTo>
                    <a:pt x="48637" y="38665"/>
                    <a:pt x="49072" y="37546"/>
                    <a:pt x="49455" y="36408"/>
                  </a:cubicBezTo>
                  <a:lnTo>
                    <a:pt x="49455" y="36408"/>
                  </a:lnTo>
                  <a:cubicBezTo>
                    <a:pt x="50457" y="39412"/>
                    <a:pt x="51442" y="42420"/>
                    <a:pt x="52431" y="45429"/>
                  </a:cubicBezTo>
                  <a:cubicBezTo>
                    <a:pt x="52466" y="45535"/>
                    <a:pt x="52569" y="45593"/>
                    <a:pt x="52667" y="45593"/>
                  </a:cubicBezTo>
                  <a:cubicBezTo>
                    <a:pt x="52759" y="45593"/>
                    <a:pt x="52848" y="45542"/>
                    <a:pt x="52875" y="45429"/>
                  </a:cubicBezTo>
                  <a:cubicBezTo>
                    <a:pt x="53898" y="41041"/>
                    <a:pt x="54453" y="36559"/>
                    <a:pt x="54528" y="32058"/>
                  </a:cubicBezTo>
                  <a:lnTo>
                    <a:pt x="54528" y="32058"/>
                  </a:lnTo>
                  <a:cubicBezTo>
                    <a:pt x="55300" y="35781"/>
                    <a:pt x="56467" y="39421"/>
                    <a:pt x="58028" y="42892"/>
                  </a:cubicBezTo>
                  <a:cubicBezTo>
                    <a:pt x="58063" y="42972"/>
                    <a:pt x="58132" y="43006"/>
                    <a:pt x="58205" y="43006"/>
                  </a:cubicBezTo>
                  <a:cubicBezTo>
                    <a:pt x="58307" y="43006"/>
                    <a:pt x="58415" y="42939"/>
                    <a:pt x="58447" y="42837"/>
                  </a:cubicBezTo>
                  <a:cubicBezTo>
                    <a:pt x="59220" y="40327"/>
                    <a:pt x="59853" y="37774"/>
                    <a:pt x="60611" y="35259"/>
                  </a:cubicBezTo>
                  <a:lnTo>
                    <a:pt x="60611" y="35259"/>
                  </a:lnTo>
                  <a:cubicBezTo>
                    <a:pt x="61458" y="38579"/>
                    <a:pt x="62456" y="41859"/>
                    <a:pt x="63264" y="45188"/>
                  </a:cubicBezTo>
                  <a:cubicBezTo>
                    <a:pt x="63289" y="45288"/>
                    <a:pt x="63396" y="45358"/>
                    <a:pt x="63498" y="45358"/>
                  </a:cubicBezTo>
                  <a:cubicBezTo>
                    <a:pt x="63553" y="45358"/>
                    <a:pt x="63607" y="45337"/>
                    <a:pt x="63646" y="45288"/>
                  </a:cubicBezTo>
                  <a:cubicBezTo>
                    <a:pt x="66861" y="41182"/>
                    <a:pt x="67911" y="35751"/>
                    <a:pt x="66950" y="30669"/>
                  </a:cubicBezTo>
                  <a:cubicBezTo>
                    <a:pt x="66922" y="30520"/>
                    <a:pt x="66893" y="30371"/>
                    <a:pt x="66861" y="30223"/>
                  </a:cubicBezTo>
                  <a:lnTo>
                    <a:pt x="66861" y="30223"/>
                  </a:lnTo>
                  <a:cubicBezTo>
                    <a:pt x="67578" y="32344"/>
                    <a:pt x="67929" y="34589"/>
                    <a:pt x="68043" y="36817"/>
                  </a:cubicBezTo>
                  <a:cubicBezTo>
                    <a:pt x="68160" y="39086"/>
                    <a:pt x="68026" y="41358"/>
                    <a:pt x="67730" y="43607"/>
                  </a:cubicBezTo>
                  <a:cubicBezTo>
                    <a:pt x="67712" y="43751"/>
                    <a:pt x="67836" y="43831"/>
                    <a:pt x="67960" y="43831"/>
                  </a:cubicBezTo>
                  <a:cubicBezTo>
                    <a:pt x="68058" y="43831"/>
                    <a:pt x="68156" y="43780"/>
                    <a:pt x="68182" y="43670"/>
                  </a:cubicBezTo>
                  <a:cubicBezTo>
                    <a:pt x="68269" y="43283"/>
                    <a:pt x="68547" y="42924"/>
                    <a:pt x="68764" y="42605"/>
                  </a:cubicBezTo>
                  <a:cubicBezTo>
                    <a:pt x="69138" y="42055"/>
                    <a:pt x="69536" y="41530"/>
                    <a:pt x="69933" y="41000"/>
                  </a:cubicBezTo>
                  <a:cubicBezTo>
                    <a:pt x="70329" y="40469"/>
                    <a:pt x="70757" y="39915"/>
                    <a:pt x="71152" y="39366"/>
                  </a:cubicBezTo>
                  <a:cubicBezTo>
                    <a:pt x="71306" y="39153"/>
                    <a:pt x="71479" y="38931"/>
                    <a:pt x="71639" y="38699"/>
                  </a:cubicBezTo>
                  <a:lnTo>
                    <a:pt x="71639" y="38699"/>
                  </a:lnTo>
                  <a:cubicBezTo>
                    <a:pt x="71666" y="41360"/>
                    <a:pt x="72985" y="43959"/>
                    <a:pt x="75191" y="45488"/>
                  </a:cubicBezTo>
                  <a:cubicBezTo>
                    <a:pt x="75224" y="45511"/>
                    <a:pt x="75262" y="45522"/>
                    <a:pt x="75300" y="45522"/>
                  </a:cubicBezTo>
                  <a:cubicBezTo>
                    <a:pt x="75380" y="45522"/>
                    <a:pt x="75461" y="45474"/>
                    <a:pt x="75506" y="45408"/>
                  </a:cubicBezTo>
                  <a:cubicBezTo>
                    <a:pt x="77765" y="41940"/>
                    <a:pt x="78317" y="37667"/>
                    <a:pt x="77898" y="33615"/>
                  </a:cubicBezTo>
                  <a:cubicBezTo>
                    <a:pt x="77897" y="33611"/>
                    <a:pt x="77897" y="33607"/>
                    <a:pt x="77896" y="33603"/>
                  </a:cubicBezTo>
                  <a:lnTo>
                    <a:pt x="77896" y="33603"/>
                  </a:lnTo>
                  <a:cubicBezTo>
                    <a:pt x="77526" y="30243"/>
                    <a:pt x="76543" y="27023"/>
                    <a:pt x="75458" y="23838"/>
                  </a:cubicBezTo>
                  <a:lnTo>
                    <a:pt x="75458" y="23838"/>
                  </a:lnTo>
                  <a:lnTo>
                    <a:pt x="77068" y="26483"/>
                  </a:lnTo>
                  <a:cubicBezTo>
                    <a:pt x="77112" y="26556"/>
                    <a:pt x="77190" y="26590"/>
                    <a:pt x="77266" y="26590"/>
                  </a:cubicBezTo>
                  <a:cubicBezTo>
                    <a:pt x="77385" y="26590"/>
                    <a:pt x="77501" y="26509"/>
                    <a:pt x="77493" y="26366"/>
                  </a:cubicBezTo>
                  <a:cubicBezTo>
                    <a:pt x="77178" y="20532"/>
                    <a:pt x="74502" y="14929"/>
                    <a:pt x="70285" y="10906"/>
                  </a:cubicBezTo>
                  <a:cubicBezTo>
                    <a:pt x="68073" y="8790"/>
                    <a:pt x="65471" y="7200"/>
                    <a:pt x="62616" y="6098"/>
                  </a:cubicBezTo>
                  <a:cubicBezTo>
                    <a:pt x="59171" y="4771"/>
                    <a:pt x="55510" y="4052"/>
                    <a:pt x="51921" y="3217"/>
                  </a:cubicBezTo>
                  <a:cubicBezTo>
                    <a:pt x="48126" y="2335"/>
                    <a:pt x="44339" y="1362"/>
                    <a:pt x="40515" y="597"/>
                  </a:cubicBezTo>
                  <a:cubicBezTo>
                    <a:pt x="38796" y="253"/>
                    <a:pt x="37025" y="0"/>
                    <a:pt x="35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129;p68">
              <a:extLst>
                <a:ext uri="{FF2B5EF4-FFF2-40B4-BE49-F238E27FC236}">
                  <a16:creationId xmlns:a16="http://schemas.microsoft.com/office/drawing/2014/main" xmlns="" id="{AEC8331F-DD35-4CDC-9B8B-16420F7C2F77}"/>
                </a:ext>
              </a:extLst>
            </p:cNvPr>
            <p:cNvSpPr/>
            <p:nvPr/>
          </p:nvSpPr>
          <p:spPr>
            <a:xfrm>
              <a:off x="1813725" y="2433075"/>
              <a:ext cx="215000" cy="211825"/>
            </a:xfrm>
            <a:custGeom>
              <a:avLst/>
              <a:gdLst/>
              <a:ahLst/>
              <a:cxnLst/>
              <a:rect l="l" t="t" r="r" b="b"/>
              <a:pathLst>
                <a:path w="8600" h="8473" extrusionOk="0">
                  <a:moveTo>
                    <a:pt x="4297" y="0"/>
                  </a:moveTo>
                  <a:cubicBezTo>
                    <a:pt x="2011" y="0"/>
                    <a:pt x="128" y="1822"/>
                    <a:pt x="66" y="4119"/>
                  </a:cubicBezTo>
                  <a:cubicBezTo>
                    <a:pt x="0" y="6459"/>
                    <a:pt x="1845" y="8405"/>
                    <a:pt x="4183" y="8471"/>
                  </a:cubicBezTo>
                  <a:cubicBezTo>
                    <a:pt x="4223" y="8472"/>
                    <a:pt x="4263" y="8472"/>
                    <a:pt x="4303" y="8472"/>
                  </a:cubicBezTo>
                  <a:cubicBezTo>
                    <a:pt x="6587" y="8472"/>
                    <a:pt x="8470" y="6651"/>
                    <a:pt x="8534" y="4354"/>
                  </a:cubicBezTo>
                  <a:cubicBezTo>
                    <a:pt x="8599" y="2016"/>
                    <a:pt x="6755" y="67"/>
                    <a:pt x="4417" y="2"/>
                  </a:cubicBezTo>
                  <a:cubicBezTo>
                    <a:pt x="4377" y="1"/>
                    <a:pt x="4337" y="0"/>
                    <a:pt x="4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30;p68">
              <a:extLst>
                <a:ext uri="{FF2B5EF4-FFF2-40B4-BE49-F238E27FC236}">
                  <a16:creationId xmlns:a16="http://schemas.microsoft.com/office/drawing/2014/main" xmlns="" id="{4D27E074-C952-4F06-BAB8-42611FD6A3ED}"/>
                </a:ext>
              </a:extLst>
            </p:cNvPr>
            <p:cNvSpPr/>
            <p:nvPr/>
          </p:nvSpPr>
          <p:spPr>
            <a:xfrm>
              <a:off x="1845450" y="2479675"/>
              <a:ext cx="40000" cy="61200"/>
            </a:xfrm>
            <a:custGeom>
              <a:avLst/>
              <a:gdLst/>
              <a:ahLst/>
              <a:cxnLst/>
              <a:rect l="l" t="t" r="r" b="b"/>
              <a:pathLst>
                <a:path w="1600" h="2448" extrusionOk="0">
                  <a:moveTo>
                    <a:pt x="1187" y="1"/>
                  </a:moveTo>
                  <a:cubicBezTo>
                    <a:pt x="1034" y="1"/>
                    <a:pt x="918" y="100"/>
                    <a:pt x="850" y="250"/>
                  </a:cubicBezTo>
                  <a:lnTo>
                    <a:pt x="76" y="1999"/>
                  </a:lnTo>
                  <a:cubicBezTo>
                    <a:pt x="0" y="2166"/>
                    <a:pt x="141" y="2394"/>
                    <a:pt x="309" y="2438"/>
                  </a:cubicBezTo>
                  <a:cubicBezTo>
                    <a:pt x="336" y="2444"/>
                    <a:pt x="363" y="2448"/>
                    <a:pt x="391" y="2448"/>
                  </a:cubicBezTo>
                  <a:cubicBezTo>
                    <a:pt x="537" y="2448"/>
                    <a:pt x="684" y="2354"/>
                    <a:pt x="750" y="2201"/>
                  </a:cubicBezTo>
                  <a:cubicBezTo>
                    <a:pt x="1008" y="1621"/>
                    <a:pt x="1265" y="1036"/>
                    <a:pt x="1525" y="456"/>
                  </a:cubicBezTo>
                  <a:cubicBezTo>
                    <a:pt x="1599" y="287"/>
                    <a:pt x="1460" y="59"/>
                    <a:pt x="1291" y="15"/>
                  </a:cubicBezTo>
                  <a:cubicBezTo>
                    <a:pt x="1254" y="6"/>
                    <a:pt x="1220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31;p68">
              <a:extLst>
                <a:ext uri="{FF2B5EF4-FFF2-40B4-BE49-F238E27FC236}">
                  <a16:creationId xmlns:a16="http://schemas.microsoft.com/office/drawing/2014/main" xmlns="" id="{5E49929E-CCA0-4084-B99E-5BECE1B62824}"/>
                </a:ext>
              </a:extLst>
            </p:cNvPr>
            <p:cNvSpPr/>
            <p:nvPr/>
          </p:nvSpPr>
          <p:spPr>
            <a:xfrm>
              <a:off x="1887975" y="2481150"/>
              <a:ext cx="41350" cy="61200"/>
            </a:xfrm>
            <a:custGeom>
              <a:avLst/>
              <a:gdLst/>
              <a:ahLst/>
              <a:cxnLst/>
              <a:rect l="l" t="t" r="r" b="b"/>
              <a:pathLst>
                <a:path w="1654" h="2448" extrusionOk="0">
                  <a:moveTo>
                    <a:pt x="1261" y="1"/>
                  </a:moveTo>
                  <a:cubicBezTo>
                    <a:pt x="1143" y="1"/>
                    <a:pt x="1025" y="51"/>
                    <a:pt x="967" y="163"/>
                  </a:cubicBezTo>
                  <a:lnTo>
                    <a:pt x="85" y="1905"/>
                  </a:lnTo>
                  <a:cubicBezTo>
                    <a:pt x="0" y="2068"/>
                    <a:pt x="22" y="2292"/>
                    <a:pt x="200" y="2392"/>
                  </a:cubicBezTo>
                  <a:cubicBezTo>
                    <a:pt x="264" y="2429"/>
                    <a:pt x="334" y="2447"/>
                    <a:pt x="401" y="2447"/>
                  </a:cubicBezTo>
                  <a:cubicBezTo>
                    <a:pt x="518" y="2447"/>
                    <a:pt x="628" y="2391"/>
                    <a:pt x="685" y="2279"/>
                  </a:cubicBezTo>
                  <a:lnTo>
                    <a:pt x="1569" y="534"/>
                  </a:lnTo>
                  <a:cubicBezTo>
                    <a:pt x="1654" y="371"/>
                    <a:pt x="1630" y="150"/>
                    <a:pt x="1454" y="50"/>
                  </a:cubicBezTo>
                  <a:cubicBezTo>
                    <a:pt x="1398" y="18"/>
                    <a:pt x="1330" y="1"/>
                    <a:pt x="1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32;p68">
              <a:extLst>
                <a:ext uri="{FF2B5EF4-FFF2-40B4-BE49-F238E27FC236}">
                  <a16:creationId xmlns:a16="http://schemas.microsoft.com/office/drawing/2014/main" xmlns="" id="{5060DCF1-F0F4-4E58-B6B3-7AC1069061B2}"/>
                </a:ext>
              </a:extLst>
            </p:cNvPr>
            <p:cNvSpPr/>
            <p:nvPr/>
          </p:nvSpPr>
          <p:spPr>
            <a:xfrm>
              <a:off x="1938525" y="2479850"/>
              <a:ext cx="35875" cy="59825"/>
            </a:xfrm>
            <a:custGeom>
              <a:avLst/>
              <a:gdLst/>
              <a:ahLst/>
              <a:cxnLst/>
              <a:rect l="l" t="t" r="r" b="b"/>
              <a:pathLst>
                <a:path w="1435" h="2393" extrusionOk="0">
                  <a:moveTo>
                    <a:pt x="1034" y="1"/>
                  </a:moveTo>
                  <a:cubicBezTo>
                    <a:pt x="882" y="1"/>
                    <a:pt x="753" y="95"/>
                    <a:pt x="696" y="247"/>
                  </a:cubicBezTo>
                  <a:cubicBezTo>
                    <a:pt x="488" y="812"/>
                    <a:pt x="277" y="1377"/>
                    <a:pt x="62" y="1942"/>
                  </a:cubicBezTo>
                  <a:cubicBezTo>
                    <a:pt x="1" y="2115"/>
                    <a:pt x="120" y="2335"/>
                    <a:pt x="299" y="2381"/>
                  </a:cubicBezTo>
                  <a:cubicBezTo>
                    <a:pt x="329" y="2389"/>
                    <a:pt x="360" y="2393"/>
                    <a:pt x="391" y="2393"/>
                  </a:cubicBezTo>
                  <a:cubicBezTo>
                    <a:pt x="539" y="2393"/>
                    <a:pt x="680" y="2301"/>
                    <a:pt x="737" y="2148"/>
                  </a:cubicBezTo>
                  <a:cubicBezTo>
                    <a:pt x="946" y="1583"/>
                    <a:pt x="1157" y="1018"/>
                    <a:pt x="1372" y="454"/>
                  </a:cubicBezTo>
                  <a:cubicBezTo>
                    <a:pt x="1435" y="280"/>
                    <a:pt x="1311" y="56"/>
                    <a:pt x="1135" y="15"/>
                  </a:cubicBezTo>
                  <a:cubicBezTo>
                    <a:pt x="1100" y="5"/>
                    <a:pt x="1066" y="1"/>
                    <a:pt x="1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33;p68">
              <a:extLst>
                <a:ext uri="{FF2B5EF4-FFF2-40B4-BE49-F238E27FC236}">
                  <a16:creationId xmlns:a16="http://schemas.microsoft.com/office/drawing/2014/main" xmlns="" id="{F6009702-C248-491F-8C3C-501EB658EBC5}"/>
                </a:ext>
              </a:extLst>
            </p:cNvPr>
            <p:cNvSpPr/>
            <p:nvPr/>
          </p:nvSpPr>
          <p:spPr>
            <a:xfrm>
              <a:off x="1095375" y="2631200"/>
              <a:ext cx="220650" cy="211825"/>
            </a:xfrm>
            <a:custGeom>
              <a:avLst/>
              <a:gdLst/>
              <a:ahLst/>
              <a:cxnLst/>
              <a:rect l="l" t="t" r="r" b="b"/>
              <a:pathLst>
                <a:path w="8826" h="8473" extrusionOk="0">
                  <a:moveTo>
                    <a:pt x="4567" y="0"/>
                  </a:moveTo>
                  <a:cubicBezTo>
                    <a:pt x="2868" y="0"/>
                    <a:pt x="1332" y="1018"/>
                    <a:pt x="670" y="2583"/>
                  </a:cubicBezTo>
                  <a:cubicBezTo>
                    <a:pt x="1" y="4163"/>
                    <a:pt x="351" y="5988"/>
                    <a:pt x="1552" y="7209"/>
                  </a:cubicBezTo>
                  <a:cubicBezTo>
                    <a:pt x="2365" y="8033"/>
                    <a:pt x="3458" y="8472"/>
                    <a:pt x="4572" y="8472"/>
                  </a:cubicBezTo>
                  <a:cubicBezTo>
                    <a:pt x="5107" y="8472"/>
                    <a:pt x="5647" y="8371"/>
                    <a:pt x="6162" y="8162"/>
                  </a:cubicBezTo>
                  <a:cubicBezTo>
                    <a:pt x="7750" y="7519"/>
                    <a:pt x="8793" y="5981"/>
                    <a:pt x="8808" y="4269"/>
                  </a:cubicBezTo>
                  <a:cubicBezTo>
                    <a:pt x="8826" y="1929"/>
                    <a:pt x="6942" y="18"/>
                    <a:pt x="4604" y="0"/>
                  </a:cubicBezTo>
                  <a:cubicBezTo>
                    <a:pt x="4592" y="0"/>
                    <a:pt x="4579" y="0"/>
                    <a:pt x="4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134;p68">
              <a:extLst>
                <a:ext uri="{FF2B5EF4-FFF2-40B4-BE49-F238E27FC236}">
                  <a16:creationId xmlns:a16="http://schemas.microsoft.com/office/drawing/2014/main" xmlns="" id="{39F1D2B8-587F-4844-AABA-487CD9830FF9}"/>
                </a:ext>
              </a:extLst>
            </p:cNvPr>
            <p:cNvSpPr/>
            <p:nvPr/>
          </p:nvSpPr>
          <p:spPr>
            <a:xfrm>
              <a:off x="1133775" y="2678675"/>
              <a:ext cx="39075" cy="61575"/>
            </a:xfrm>
            <a:custGeom>
              <a:avLst/>
              <a:gdLst/>
              <a:ahLst/>
              <a:cxnLst/>
              <a:rect l="l" t="t" r="r" b="b"/>
              <a:pathLst>
                <a:path w="1563" h="2463" extrusionOk="0">
                  <a:moveTo>
                    <a:pt x="1152" y="1"/>
                  </a:moveTo>
                  <a:cubicBezTo>
                    <a:pt x="995" y="1"/>
                    <a:pt x="877" y="102"/>
                    <a:pt x="813" y="254"/>
                  </a:cubicBezTo>
                  <a:lnTo>
                    <a:pt x="73" y="2016"/>
                  </a:lnTo>
                  <a:cubicBezTo>
                    <a:pt x="1" y="2188"/>
                    <a:pt x="146" y="2414"/>
                    <a:pt x="316" y="2453"/>
                  </a:cubicBezTo>
                  <a:cubicBezTo>
                    <a:pt x="342" y="2459"/>
                    <a:pt x="368" y="2462"/>
                    <a:pt x="394" y="2462"/>
                  </a:cubicBezTo>
                  <a:cubicBezTo>
                    <a:pt x="541" y="2462"/>
                    <a:pt x="686" y="2366"/>
                    <a:pt x="750" y="2209"/>
                  </a:cubicBezTo>
                  <a:lnTo>
                    <a:pt x="1493" y="448"/>
                  </a:lnTo>
                  <a:cubicBezTo>
                    <a:pt x="1563" y="276"/>
                    <a:pt x="1419" y="52"/>
                    <a:pt x="1250" y="13"/>
                  </a:cubicBezTo>
                  <a:cubicBezTo>
                    <a:pt x="1216" y="5"/>
                    <a:pt x="1183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135;p68">
              <a:extLst>
                <a:ext uri="{FF2B5EF4-FFF2-40B4-BE49-F238E27FC236}">
                  <a16:creationId xmlns:a16="http://schemas.microsoft.com/office/drawing/2014/main" xmlns="" id="{EE37D375-B859-48C0-8528-9048D255B708}"/>
                </a:ext>
              </a:extLst>
            </p:cNvPr>
            <p:cNvSpPr/>
            <p:nvPr/>
          </p:nvSpPr>
          <p:spPr>
            <a:xfrm>
              <a:off x="1176375" y="2679275"/>
              <a:ext cx="40425" cy="61525"/>
            </a:xfrm>
            <a:custGeom>
              <a:avLst/>
              <a:gdLst/>
              <a:ahLst/>
              <a:cxnLst/>
              <a:rect l="l" t="t" r="r" b="b"/>
              <a:pathLst>
                <a:path w="1617" h="2461" extrusionOk="0">
                  <a:moveTo>
                    <a:pt x="1228" y="0"/>
                  </a:moveTo>
                  <a:cubicBezTo>
                    <a:pt x="1107" y="0"/>
                    <a:pt x="986" y="53"/>
                    <a:pt x="930" y="167"/>
                  </a:cubicBezTo>
                  <a:lnTo>
                    <a:pt x="78" y="1927"/>
                  </a:lnTo>
                  <a:cubicBezTo>
                    <a:pt x="0" y="2092"/>
                    <a:pt x="24" y="2316"/>
                    <a:pt x="202" y="2411"/>
                  </a:cubicBezTo>
                  <a:cubicBezTo>
                    <a:pt x="264" y="2444"/>
                    <a:pt x="331" y="2461"/>
                    <a:pt x="396" y="2461"/>
                  </a:cubicBezTo>
                  <a:cubicBezTo>
                    <a:pt x="516" y="2461"/>
                    <a:pt x="629" y="2403"/>
                    <a:pt x="684" y="2288"/>
                  </a:cubicBezTo>
                  <a:cubicBezTo>
                    <a:pt x="971" y="1701"/>
                    <a:pt x="1254" y="1114"/>
                    <a:pt x="1534" y="528"/>
                  </a:cubicBezTo>
                  <a:cubicBezTo>
                    <a:pt x="1616" y="363"/>
                    <a:pt x="1593" y="141"/>
                    <a:pt x="1412" y="46"/>
                  </a:cubicBezTo>
                  <a:cubicBezTo>
                    <a:pt x="1358" y="16"/>
                    <a:pt x="1293" y="0"/>
                    <a:pt x="1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136;p68">
              <a:extLst>
                <a:ext uri="{FF2B5EF4-FFF2-40B4-BE49-F238E27FC236}">
                  <a16:creationId xmlns:a16="http://schemas.microsoft.com/office/drawing/2014/main" xmlns="" id="{940993E2-EA3B-40D0-9699-A23D25DB39FC}"/>
                </a:ext>
              </a:extLst>
            </p:cNvPr>
            <p:cNvSpPr/>
            <p:nvPr/>
          </p:nvSpPr>
          <p:spPr>
            <a:xfrm>
              <a:off x="1226825" y="2677075"/>
              <a:ext cx="35000" cy="60200"/>
            </a:xfrm>
            <a:custGeom>
              <a:avLst/>
              <a:gdLst/>
              <a:ahLst/>
              <a:cxnLst/>
              <a:rect l="l" t="t" r="r" b="b"/>
              <a:pathLst>
                <a:path w="1400" h="2408" extrusionOk="0">
                  <a:moveTo>
                    <a:pt x="1002" y="0"/>
                  </a:moveTo>
                  <a:cubicBezTo>
                    <a:pt x="846" y="0"/>
                    <a:pt x="715" y="99"/>
                    <a:pt x="661" y="255"/>
                  </a:cubicBezTo>
                  <a:cubicBezTo>
                    <a:pt x="459" y="822"/>
                    <a:pt x="261" y="1394"/>
                    <a:pt x="59" y="1961"/>
                  </a:cubicBezTo>
                  <a:cubicBezTo>
                    <a:pt x="0" y="2134"/>
                    <a:pt x="124" y="2354"/>
                    <a:pt x="304" y="2397"/>
                  </a:cubicBezTo>
                  <a:cubicBezTo>
                    <a:pt x="332" y="2404"/>
                    <a:pt x="361" y="2407"/>
                    <a:pt x="388" y="2407"/>
                  </a:cubicBezTo>
                  <a:cubicBezTo>
                    <a:pt x="539" y="2407"/>
                    <a:pt x="684" y="2312"/>
                    <a:pt x="739" y="2154"/>
                  </a:cubicBezTo>
                  <a:cubicBezTo>
                    <a:pt x="939" y="1587"/>
                    <a:pt x="1139" y="1016"/>
                    <a:pt x="1339" y="449"/>
                  </a:cubicBezTo>
                  <a:cubicBezTo>
                    <a:pt x="1399" y="273"/>
                    <a:pt x="1273" y="55"/>
                    <a:pt x="1095" y="12"/>
                  </a:cubicBezTo>
                  <a:cubicBezTo>
                    <a:pt x="1063" y="4"/>
                    <a:pt x="1032" y="0"/>
                    <a:pt x="10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137;p68">
              <a:extLst>
                <a:ext uri="{FF2B5EF4-FFF2-40B4-BE49-F238E27FC236}">
                  <a16:creationId xmlns:a16="http://schemas.microsoft.com/office/drawing/2014/main" xmlns="" id="{07F56A17-3F14-47BF-BD4C-420148B72A2A}"/>
                </a:ext>
              </a:extLst>
            </p:cNvPr>
            <p:cNvSpPr/>
            <p:nvPr/>
          </p:nvSpPr>
          <p:spPr>
            <a:xfrm>
              <a:off x="1722350" y="2415475"/>
              <a:ext cx="139200" cy="140675"/>
            </a:xfrm>
            <a:custGeom>
              <a:avLst/>
              <a:gdLst/>
              <a:ahLst/>
              <a:cxnLst/>
              <a:rect l="l" t="t" r="r" b="b"/>
              <a:pathLst>
                <a:path w="5568" h="5627" extrusionOk="0">
                  <a:moveTo>
                    <a:pt x="2914" y="0"/>
                  </a:moveTo>
                  <a:cubicBezTo>
                    <a:pt x="1478" y="0"/>
                    <a:pt x="41" y="1177"/>
                    <a:pt x="23" y="2772"/>
                  </a:cubicBezTo>
                  <a:cubicBezTo>
                    <a:pt x="1" y="4388"/>
                    <a:pt x="1435" y="5626"/>
                    <a:pt x="2938" y="5626"/>
                  </a:cubicBezTo>
                  <a:cubicBezTo>
                    <a:pt x="3347" y="5626"/>
                    <a:pt x="3762" y="5534"/>
                    <a:pt x="4153" y="5334"/>
                  </a:cubicBezTo>
                  <a:cubicBezTo>
                    <a:pt x="5113" y="4843"/>
                    <a:pt x="5567" y="3876"/>
                    <a:pt x="5559" y="2889"/>
                  </a:cubicBezTo>
                  <a:cubicBezTo>
                    <a:pt x="5552" y="2103"/>
                    <a:pt x="5248" y="1308"/>
                    <a:pt x="4668" y="728"/>
                  </a:cubicBezTo>
                  <a:cubicBezTo>
                    <a:pt x="4161" y="222"/>
                    <a:pt x="3537" y="0"/>
                    <a:pt x="2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138;p68">
              <a:extLst>
                <a:ext uri="{FF2B5EF4-FFF2-40B4-BE49-F238E27FC236}">
                  <a16:creationId xmlns:a16="http://schemas.microsoft.com/office/drawing/2014/main" xmlns="" id="{12C1099E-DB14-4B56-908E-E6156E491A6D}"/>
                </a:ext>
              </a:extLst>
            </p:cNvPr>
            <p:cNvSpPr/>
            <p:nvPr/>
          </p:nvSpPr>
          <p:spPr>
            <a:xfrm>
              <a:off x="1748125" y="2321375"/>
              <a:ext cx="130950" cy="62475"/>
            </a:xfrm>
            <a:custGeom>
              <a:avLst/>
              <a:gdLst/>
              <a:ahLst/>
              <a:cxnLst/>
              <a:rect l="l" t="t" r="r" b="b"/>
              <a:pathLst>
                <a:path w="5238" h="2499" extrusionOk="0">
                  <a:moveTo>
                    <a:pt x="1204" y="1"/>
                  </a:moveTo>
                  <a:cubicBezTo>
                    <a:pt x="897" y="1"/>
                    <a:pt x="589" y="31"/>
                    <a:pt x="285" y="93"/>
                  </a:cubicBezTo>
                  <a:cubicBezTo>
                    <a:pt x="96" y="129"/>
                    <a:pt x="0" y="366"/>
                    <a:pt x="52" y="536"/>
                  </a:cubicBezTo>
                  <a:cubicBezTo>
                    <a:pt x="97" y="680"/>
                    <a:pt x="253" y="772"/>
                    <a:pt x="414" y="772"/>
                  </a:cubicBezTo>
                  <a:cubicBezTo>
                    <a:pt x="442" y="772"/>
                    <a:pt x="470" y="770"/>
                    <a:pt x="498" y="764"/>
                  </a:cubicBezTo>
                  <a:cubicBezTo>
                    <a:pt x="734" y="716"/>
                    <a:pt x="974" y="694"/>
                    <a:pt x="1215" y="694"/>
                  </a:cubicBezTo>
                  <a:cubicBezTo>
                    <a:pt x="2471" y="694"/>
                    <a:pt x="3724" y="1321"/>
                    <a:pt x="4454" y="2348"/>
                  </a:cubicBezTo>
                  <a:cubicBezTo>
                    <a:pt x="4530" y="2454"/>
                    <a:pt x="4634" y="2499"/>
                    <a:pt x="4737" y="2499"/>
                  </a:cubicBezTo>
                  <a:cubicBezTo>
                    <a:pt x="4990" y="2499"/>
                    <a:pt x="5237" y="2231"/>
                    <a:pt x="5049" y="1967"/>
                  </a:cubicBezTo>
                  <a:cubicBezTo>
                    <a:pt x="4163" y="719"/>
                    <a:pt x="270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139;p68">
              <a:extLst>
                <a:ext uri="{FF2B5EF4-FFF2-40B4-BE49-F238E27FC236}">
                  <a16:creationId xmlns:a16="http://schemas.microsoft.com/office/drawing/2014/main" xmlns="" id="{6DB71226-0B6C-457E-8F78-69FEE32B3B2C}"/>
                </a:ext>
              </a:extLst>
            </p:cNvPr>
            <p:cNvSpPr/>
            <p:nvPr/>
          </p:nvSpPr>
          <p:spPr>
            <a:xfrm>
              <a:off x="1142950" y="2443725"/>
              <a:ext cx="101325" cy="101175"/>
            </a:xfrm>
            <a:custGeom>
              <a:avLst/>
              <a:gdLst/>
              <a:ahLst/>
              <a:cxnLst/>
              <a:rect l="l" t="t" r="r" b="b"/>
              <a:pathLst>
                <a:path w="4053" h="4047" extrusionOk="0">
                  <a:moveTo>
                    <a:pt x="3701" y="0"/>
                  </a:moveTo>
                  <a:cubicBezTo>
                    <a:pt x="3683" y="0"/>
                    <a:pt x="3665" y="2"/>
                    <a:pt x="3646" y="6"/>
                  </a:cubicBezTo>
                  <a:cubicBezTo>
                    <a:pt x="1854" y="408"/>
                    <a:pt x="416" y="1851"/>
                    <a:pt x="53" y="3656"/>
                  </a:cubicBezTo>
                  <a:cubicBezTo>
                    <a:pt x="1" y="3905"/>
                    <a:pt x="196" y="4046"/>
                    <a:pt x="394" y="4046"/>
                  </a:cubicBezTo>
                  <a:cubicBezTo>
                    <a:pt x="550" y="4046"/>
                    <a:pt x="709" y="3957"/>
                    <a:pt x="748" y="3763"/>
                  </a:cubicBezTo>
                  <a:cubicBezTo>
                    <a:pt x="1046" y="2292"/>
                    <a:pt x="2252" y="1036"/>
                    <a:pt x="3722" y="706"/>
                  </a:cubicBezTo>
                  <a:cubicBezTo>
                    <a:pt x="3909" y="667"/>
                    <a:pt x="4053" y="493"/>
                    <a:pt x="4033" y="319"/>
                  </a:cubicBezTo>
                  <a:cubicBezTo>
                    <a:pt x="4018" y="161"/>
                    <a:pt x="3866" y="0"/>
                    <a:pt x="3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140;p68">
              <a:extLst>
                <a:ext uri="{FF2B5EF4-FFF2-40B4-BE49-F238E27FC236}">
                  <a16:creationId xmlns:a16="http://schemas.microsoft.com/office/drawing/2014/main" xmlns="" id="{1408E12C-8B39-46AA-A73F-641B6ADE9526}"/>
                </a:ext>
              </a:extLst>
            </p:cNvPr>
            <p:cNvSpPr/>
            <p:nvPr/>
          </p:nvSpPr>
          <p:spPr>
            <a:xfrm>
              <a:off x="1243650" y="2539700"/>
              <a:ext cx="151175" cy="140675"/>
            </a:xfrm>
            <a:custGeom>
              <a:avLst/>
              <a:gdLst/>
              <a:ahLst/>
              <a:cxnLst/>
              <a:rect l="l" t="t" r="r" b="b"/>
              <a:pathLst>
                <a:path w="6047" h="5627" extrusionOk="0">
                  <a:moveTo>
                    <a:pt x="2722" y="1"/>
                  </a:moveTo>
                  <a:cubicBezTo>
                    <a:pt x="1830" y="1"/>
                    <a:pt x="954" y="408"/>
                    <a:pt x="461" y="1299"/>
                  </a:cubicBezTo>
                  <a:cubicBezTo>
                    <a:pt x="68" y="2016"/>
                    <a:pt x="1" y="2867"/>
                    <a:pt x="212" y="3623"/>
                  </a:cubicBezTo>
                  <a:cubicBezTo>
                    <a:pt x="479" y="4573"/>
                    <a:pt x="1187" y="5377"/>
                    <a:pt x="2247" y="5579"/>
                  </a:cubicBezTo>
                  <a:cubicBezTo>
                    <a:pt x="2415" y="5611"/>
                    <a:pt x="2582" y="5626"/>
                    <a:pt x="2746" y="5626"/>
                  </a:cubicBezTo>
                  <a:cubicBezTo>
                    <a:pt x="4552" y="5626"/>
                    <a:pt x="6047" y="3764"/>
                    <a:pt x="5497" y="1966"/>
                  </a:cubicBezTo>
                  <a:cubicBezTo>
                    <a:pt x="5116" y="716"/>
                    <a:pt x="3905" y="1"/>
                    <a:pt x="2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141;p68">
              <a:extLst>
                <a:ext uri="{FF2B5EF4-FFF2-40B4-BE49-F238E27FC236}">
                  <a16:creationId xmlns:a16="http://schemas.microsoft.com/office/drawing/2014/main" xmlns="" id="{F217FBD0-C8EE-4252-BA8C-E3D1EE5DB6F6}"/>
                </a:ext>
              </a:extLst>
            </p:cNvPr>
            <p:cNvSpPr/>
            <p:nvPr/>
          </p:nvSpPr>
          <p:spPr>
            <a:xfrm>
              <a:off x="1211400" y="4418950"/>
              <a:ext cx="322150" cy="95950"/>
            </a:xfrm>
            <a:custGeom>
              <a:avLst/>
              <a:gdLst/>
              <a:ahLst/>
              <a:cxnLst/>
              <a:rect l="l" t="t" r="r" b="b"/>
              <a:pathLst>
                <a:path w="12886" h="3838" extrusionOk="0">
                  <a:moveTo>
                    <a:pt x="0" y="1"/>
                  </a:moveTo>
                  <a:lnTo>
                    <a:pt x="865" y="3837"/>
                  </a:lnTo>
                  <a:lnTo>
                    <a:pt x="12032" y="3837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142;p68">
              <a:extLst>
                <a:ext uri="{FF2B5EF4-FFF2-40B4-BE49-F238E27FC236}">
                  <a16:creationId xmlns:a16="http://schemas.microsoft.com/office/drawing/2014/main" xmlns="" id="{679F9E45-DBA3-4FD3-81D9-1D276E136A6A}"/>
                </a:ext>
              </a:extLst>
            </p:cNvPr>
            <p:cNvSpPr/>
            <p:nvPr/>
          </p:nvSpPr>
          <p:spPr>
            <a:xfrm>
              <a:off x="1204275" y="4413200"/>
              <a:ext cx="336500" cy="107400"/>
            </a:xfrm>
            <a:custGeom>
              <a:avLst/>
              <a:gdLst/>
              <a:ahLst/>
              <a:cxnLst/>
              <a:rect l="l" t="t" r="r" b="b"/>
              <a:pathLst>
                <a:path w="13460" h="4296" extrusionOk="0">
                  <a:moveTo>
                    <a:pt x="12886" y="459"/>
                  </a:moveTo>
                  <a:lnTo>
                    <a:pt x="12132" y="3839"/>
                  </a:lnTo>
                  <a:lnTo>
                    <a:pt x="1330" y="3839"/>
                  </a:lnTo>
                  <a:lnTo>
                    <a:pt x="574" y="459"/>
                  </a:lnTo>
                  <a:close/>
                  <a:moveTo>
                    <a:pt x="1" y="0"/>
                  </a:moveTo>
                  <a:lnTo>
                    <a:pt x="965" y="4295"/>
                  </a:lnTo>
                  <a:lnTo>
                    <a:pt x="12497" y="4295"/>
                  </a:lnTo>
                  <a:lnTo>
                    <a:pt x="134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143;p68">
              <a:extLst>
                <a:ext uri="{FF2B5EF4-FFF2-40B4-BE49-F238E27FC236}">
                  <a16:creationId xmlns:a16="http://schemas.microsoft.com/office/drawing/2014/main" xmlns="" id="{D5BF1BDA-F11A-4197-947F-63F0DD6BFDE3}"/>
                </a:ext>
              </a:extLst>
            </p:cNvPr>
            <p:cNvSpPr/>
            <p:nvPr/>
          </p:nvSpPr>
          <p:spPr>
            <a:xfrm>
              <a:off x="1691075" y="4418950"/>
              <a:ext cx="310225" cy="95950"/>
            </a:xfrm>
            <a:custGeom>
              <a:avLst/>
              <a:gdLst/>
              <a:ahLst/>
              <a:cxnLst/>
              <a:rect l="l" t="t" r="r" b="b"/>
              <a:pathLst>
                <a:path w="12409" h="3838" extrusionOk="0">
                  <a:moveTo>
                    <a:pt x="1" y="1"/>
                  </a:moveTo>
                  <a:lnTo>
                    <a:pt x="755" y="3837"/>
                  </a:lnTo>
                  <a:lnTo>
                    <a:pt x="11654" y="3837"/>
                  </a:lnTo>
                  <a:lnTo>
                    <a:pt x="12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144;p68">
              <a:extLst>
                <a:ext uri="{FF2B5EF4-FFF2-40B4-BE49-F238E27FC236}">
                  <a16:creationId xmlns:a16="http://schemas.microsoft.com/office/drawing/2014/main" xmlns="" id="{BEAD57DD-3281-48B7-A5D3-56AF0E95EB0F}"/>
                </a:ext>
              </a:extLst>
            </p:cNvPr>
            <p:cNvSpPr/>
            <p:nvPr/>
          </p:nvSpPr>
          <p:spPr>
            <a:xfrm>
              <a:off x="1684125" y="4413200"/>
              <a:ext cx="324075" cy="107400"/>
            </a:xfrm>
            <a:custGeom>
              <a:avLst/>
              <a:gdLst/>
              <a:ahLst/>
              <a:cxnLst/>
              <a:rect l="l" t="t" r="r" b="b"/>
              <a:pathLst>
                <a:path w="12963" h="4296" extrusionOk="0">
                  <a:moveTo>
                    <a:pt x="12406" y="459"/>
                  </a:moveTo>
                  <a:lnTo>
                    <a:pt x="11743" y="3839"/>
                  </a:lnTo>
                  <a:lnTo>
                    <a:pt x="1220" y="3839"/>
                  </a:lnTo>
                  <a:lnTo>
                    <a:pt x="557" y="459"/>
                  </a:lnTo>
                  <a:close/>
                  <a:moveTo>
                    <a:pt x="1" y="0"/>
                  </a:moveTo>
                  <a:lnTo>
                    <a:pt x="842" y="4295"/>
                  </a:lnTo>
                  <a:lnTo>
                    <a:pt x="12119" y="4295"/>
                  </a:lnTo>
                  <a:lnTo>
                    <a:pt x="129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191399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" name="Google Shape;7383;p51"/>
          <p:cNvSpPr/>
          <p:nvPr/>
        </p:nvSpPr>
        <p:spPr>
          <a:xfrm>
            <a:off x="3719700" y="1797653"/>
            <a:ext cx="1704600" cy="170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4" name="Google Shape;7384;p51"/>
          <p:cNvSpPr txBox="1">
            <a:spLocks noGrp="1"/>
          </p:cNvSpPr>
          <p:nvPr>
            <p:ph type="title"/>
          </p:nvPr>
        </p:nvSpPr>
        <p:spPr>
          <a:xfrm>
            <a:off x="557929" y="21317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5" name="Google Shape;7385;p51"/>
          <p:cNvSpPr txBox="1"/>
          <p:nvPr/>
        </p:nvSpPr>
        <p:spPr>
          <a:xfrm>
            <a:off x="1074331" y="1195176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Thể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6" name="Google Shape;7386;p51"/>
          <p:cNvSpPr txBox="1"/>
          <p:nvPr/>
        </p:nvSpPr>
        <p:spPr>
          <a:xfrm>
            <a:off x="713224" y="1641925"/>
            <a:ext cx="2133600" cy="56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  <a:endParaRPr sz="15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387" name="Google Shape;7387;p51"/>
          <p:cNvSpPr txBox="1"/>
          <p:nvPr/>
        </p:nvSpPr>
        <p:spPr>
          <a:xfrm>
            <a:off x="926104" y="2435068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Ngắt nhịp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8" name="Google Shape;7388;p51"/>
          <p:cNvSpPr txBox="1"/>
          <p:nvPr/>
        </p:nvSpPr>
        <p:spPr>
          <a:xfrm>
            <a:off x="713224" y="2841150"/>
            <a:ext cx="2133600" cy="56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</a:p>
        </p:txBody>
      </p:sp>
      <p:sp>
        <p:nvSpPr>
          <p:cNvPr id="7389" name="Google Shape;7389;p51"/>
          <p:cNvSpPr txBox="1"/>
          <p:nvPr/>
        </p:nvSpPr>
        <p:spPr>
          <a:xfrm>
            <a:off x="1074331" y="3634251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Số khổ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0" name="Google Shape;7390;p51"/>
          <p:cNvSpPr txBox="1"/>
          <p:nvPr/>
        </p:nvSpPr>
        <p:spPr>
          <a:xfrm>
            <a:off x="713224" y="4040375"/>
            <a:ext cx="2133600" cy="56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</a:p>
        </p:txBody>
      </p:sp>
      <p:sp>
        <p:nvSpPr>
          <p:cNvPr id="7391" name="Google Shape;7391;p51"/>
          <p:cNvSpPr txBox="1"/>
          <p:nvPr/>
        </p:nvSpPr>
        <p:spPr>
          <a:xfrm>
            <a:off x="6418341" y="1094031"/>
            <a:ext cx="1784374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Cách gieo vần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2" name="Google Shape;7392;p51"/>
          <p:cNvSpPr txBox="1"/>
          <p:nvPr/>
        </p:nvSpPr>
        <p:spPr>
          <a:xfrm>
            <a:off x="6297174" y="1641925"/>
            <a:ext cx="2133600" cy="56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</a:p>
        </p:txBody>
      </p:sp>
      <p:sp>
        <p:nvSpPr>
          <p:cNvPr id="7393" name="Google Shape;7393;p51"/>
          <p:cNvSpPr txBox="1"/>
          <p:nvPr/>
        </p:nvSpPr>
        <p:spPr>
          <a:xfrm>
            <a:off x="6490733" y="2390880"/>
            <a:ext cx="1639589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Nội dung chính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4" name="Google Shape;7394;p51"/>
          <p:cNvSpPr txBox="1"/>
          <p:nvPr/>
        </p:nvSpPr>
        <p:spPr>
          <a:xfrm>
            <a:off x="6297174" y="2841150"/>
            <a:ext cx="2133600" cy="56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</a:p>
        </p:txBody>
      </p:sp>
      <p:sp>
        <p:nvSpPr>
          <p:cNvPr id="7395" name="Google Shape;7395;p51"/>
          <p:cNvSpPr txBox="1"/>
          <p:nvPr/>
        </p:nvSpPr>
        <p:spPr>
          <a:xfrm>
            <a:off x="6190039" y="3616813"/>
            <a:ext cx="2347243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Cảm nhận đầu tiên của em về bài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6" name="Google Shape;7396;p51"/>
          <p:cNvSpPr txBox="1"/>
          <p:nvPr/>
        </p:nvSpPr>
        <p:spPr>
          <a:xfrm>
            <a:off x="6297173" y="4040375"/>
            <a:ext cx="2148395" cy="9194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………………………………………………………………….....</a:t>
            </a:r>
          </a:p>
        </p:txBody>
      </p:sp>
      <p:sp>
        <p:nvSpPr>
          <p:cNvPr id="7417" name="Google Shape;7417;p51"/>
          <p:cNvSpPr/>
          <p:nvPr/>
        </p:nvSpPr>
        <p:spPr>
          <a:xfrm>
            <a:off x="7470249" y="766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418" name="Google Shape;7418;p51"/>
          <p:cNvGrpSpPr/>
          <p:nvPr/>
        </p:nvGrpSpPr>
        <p:grpSpPr>
          <a:xfrm rot="10800000">
            <a:off x="8600407" y="-280346"/>
            <a:ext cx="543582" cy="750101"/>
            <a:chOff x="626325" y="3925200"/>
            <a:chExt cx="612625" cy="845375"/>
          </a:xfrm>
        </p:grpSpPr>
        <p:sp>
          <p:nvSpPr>
            <p:cNvPr id="7419" name="Google Shape;7419;p51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0" name="Google Shape;7420;p51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1" name="Google Shape;7421;p51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2" name="Google Shape;7422;p51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23" name="Google Shape;7423;p51"/>
          <p:cNvGrpSpPr/>
          <p:nvPr/>
        </p:nvGrpSpPr>
        <p:grpSpPr>
          <a:xfrm rot="10800000">
            <a:off x="7978605" y="32147"/>
            <a:ext cx="1165358" cy="1163028"/>
            <a:chOff x="3917425" y="2056350"/>
            <a:chExt cx="1313375" cy="1310750"/>
          </a:xfrm>
        </p:grpSpPr>
        <p:sp>
          <p:nvSpPr>
            <p:cNvPr id="7424" name="Google Shape;7424;p51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5" name="Google Shape;7425;p51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6" name="Google Shape;7426;p51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7" name="Google Shape;7427;p51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8" name="Google Shape;7428;p51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9" name="Google Shape;7429;p51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0" name="Google Shape;7430;p51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1" name="Google Shape;7431;p51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2" name="Google Shape;7432;p51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3" name="Google Shape;7433;p51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4" name="Google Shape;7434;p51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5" name="Google Shape;7435;p51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6" name="Google Shape;7436;p51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7" name="Google Shape;7437;p51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8" name="Google Shape;7438;p51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9" name="Google Shape;7439;p51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0" name="Google Shape;7440;p51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1" name="Google Shape;7441;p51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2" name="Google Shape;7442;p51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3" name="Google Shape;7443;p51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4" name="Google Shape;7444;p51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5" name="Google Shape;7445;p51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6" name="Google Shape;7446;p51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7" name="Google Shape;7447;p51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8" name="Google Shape;7448;p51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9" name="Google Shape;7449;p51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0" name="Google Shape;7450;p51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1" name="Google Shape;7451;p51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2" name="Google Shape;7452;p51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3" name="Google Shape;7453;p51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4" name="Google Shape;7454;p51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5" name="Google Shape;7455;p51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6" name="Google Shape;7456;p51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7" name="Google Shape;7457;p51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8" name="Google Shape;7458;p51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9" name="Google Shape;7459;p51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0" name="Google Shape;7460;p51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1" name="Google Shape;7461;p51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2" name="Google Shape;7462;p51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3" name="Google Shape;7463;p51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4" name="Google Shape;7464;p51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5" name="Google Shape;7465;p51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6" name="Google Shape;7466;p51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7" name="Google Shape;7467;p51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8" name="Google Shape;7468;p51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9" name="Google Shape;7469;p51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0" name="Google Shape;7470;p51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1" name="Google Shape;7471;p51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2" name="Google Shape;7472;p51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3" name="Google Shape;7473;p51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4" name="Google Shape;7474;p51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5" name="Google Shape;7475;p51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6" name="Google Shape;7476;p51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7" name="Google Shape;7477;p51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8" name="Google Shape;7478;p51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9" name="Google Shape;7479;p51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0" name="Google Shape;7480;p51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1" name="Google Shape;7481;p51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2" name="Google Shape;7482;p51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3" name="Google Shape;7483;p51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7484" name="Google Shape;7484;p51"/>
          <p:cNvCxnSpPr>
            <a:stCxn id="7385" idx="3"/>
            <a:endCxn id="7383" idx="1"/>
          </p:cNvCxnSpPr>
          <p:nvPr/>
        </p:nvCxnSpPr>
        <p:spPr>
          <a:xfrm>
            <a:off x="2514631" y="1388676"/>
            <a:ext cx="1454702" cy="658566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5" name="Google Shape;7485;p51"/>
          <p:cNvCxnSpPr>
            <a:stCxn id="7387" idx="3"/>
            <a:endCxn id="7383" idx="2"/>
          </p:cNvCxnSpPr>
          <p:nvPr/>
        </p:nvCxnSpPr>
        <p:spPr>
          <a:xfrm>
            <a:off x="2366404" y="2628568"/>
            <a:ext cx="1353296" cy="212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6" name="Google Shape;7486;p51"/>
          <p:cNvCxnSpPr>
            <a:stCxn id="7389" idx="3"/>
            <a:endCxn id="7383" idx="3"/>
          </p:cNvCxnSpPr>
          <p:nvPr/>
        </p:nvCxnSpPr>
        <p:spPr>
          <a:xfrm flipV="1">
            <a:off x="2514631" y="3252364"/>
            <a:ext cx="1454702" cy="575387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7" name="Google Shape;7487;p51"/>
          <p:cNvCxnSpPr>
            <a:cxnSpLocks/>
            <a:stCxn id="7391" idx="1"/>
            <a:endCxn id="7383" idx="7"/>
          </p:cNvCxnSpPr>
          <p:nvPr/>
        </p:nvCxnSpPr>
        <p:spPr>
          <a:xfrm rot="10800000" flipV="1">
            <a:off x="5174667" y="1287530"/>
            <a:ext cx="1243674" cy="759711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8" name="Google Shape;7488;p51"/>
          <p:cNvCxnSpPr>
            <a:cxnSpLocks/>
            <a:stCxn id="7393" idx="1"/>
            <a:endCxn id="7383" idx="6"/>
          </p:cNvCxnSpPr>
          <p:nvPr/>
        </p:nvCxnSpPr>
        <p:spPr>
          <a:xfrm rot="10800000" flipV="1">
            <a:off x="5424301" y="2584379"/>
            <a:ext cx="1066433" cy="65423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9" name="Google Shape;7489;p51"/>
          <p:cNvCxnSpPr>
            <a:cxnSpLocks/>
            <a:stCxn id="7395" idx="1"/>
            <a:endCxn id="7383" idx="5"/>
          </p:cNvCxnSpPr>
          <p:nvPr/>
        </p:nvCxnSpPr>
        <p:spPr>
          <a:xfrm rot="10800000">
            <a:off x="5174667" y="3252365"/>
            <a:ext cx="1015372" cy="557949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7" name="Picture 2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xmlns="" id="{AE7B29E5-234A-47C4-A947-B2FD8D0C8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1342" y1="63416" x2="44419" y2="81285"/>
                        <a14:backgroundMark x1="44419" y1="81285" x2="44532" y2="81454"/>
                        <a14:backgroundMark x1="42728" y1="62232" x2="30609" y2="81172"/>
                        <a14:backgroundMark x1="33540" y1="63416" x2="23901" y2="75254"/>
                        <a14:backgroundMark x1="32694" y1="70688" x2="22322" y2="77339"/>
                        <a14:backgroundMark x1="22322" y1="77339" x2="22322" y2="77621"/>
                        <a14:backgroundMark x1="39346" y1="61612" x2="22435" y2="73168"/>
                        <a14:backgroundMark x1="26719" y1="60316" x2="22717" y2="82244"/>
                        <a14:backgroundMark x1="32807" y1="71702" x2="32356" y2="83878"/>
                        <a14:backgroundMark x1="41714" y1="68715" x2="44250" y2="78241"/>
                        <a14:backgroundMark x1="67193" y1="71139" x2="68658" y2="82807"/>
                        <a14:backgroundMark x1="67475" y1="64149" x2="68940" y2="72717"/>
                        <a14:backgroundMark x1="64205" y1="58963" x2="64205" y2="58963"/>
                        <a14:backgroundMark x1="40812" y1="83427" x2="27339" y2="87993"/>
                        <a14:backgroundMark x1="65276" y1="75705" x2="65727" y2="83878"/>
                        <a14:backgroundMark x1="34273" y1="71251" x2="29087" y2="72435"/>
                        <a14:backgroundMark x1="44250" y1="60485" x2="36528" y2="68377"/>
                        <a14:backgroundMark x1="36528" y1="68377" x2="33540" y2="73788"/>
                        <a14:backgroundMark x1="33540" y1="67756" x2="34329" y2="73450"/>
                        <a14:backgroundMark x1="34216" y1="74239" x2="34667" y2="74408"/>
                        <a14:backgroundMark x1="33540" y1="74239" x2="33540" y2="74239"/>
                        <a14:backgroundMark x1="34329" y1="75705" x2="34837" y2="78636"/>
                        <a14:backgroundMark x1="33371" y1="73281" x2="35344" y2="7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0" t="33333" r="18889"/>
          <a:stretch/>
        </p:blipFill>
        <p:spPr bwMode="auto">
          <a:xfrm>
            <a:off x="3242114" y="802358"/>
            <a:ext cx="2937499" cy="39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503204FC-599E-431B-9393-E6CAC6FDA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0313" y="4089235"/>
            <a:ext cx="1605776" cy="9032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" name="Google Shape;7383;p51"/>
          <p:cNvSpPr/>
          <p:nvPr/>
        </p:nvSpPr>
        <p:spPr>
          <a:xfrm>
            <a:off x="3719700" y="1797653"/>
            <a:ext cx="1704600" cy="170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4" name="Google Shape;7384;p51"/>
          <p:cNvSpPr txBox="1">
            <a:spLocks noGrp="1"/>
          </p:cNvSpPr>
          <p:nvPr>
            <p:ph type="title"/>
          </p:nvPr>
        </p:nvSpPr>
        <p:spPr>
          <a:xfrm>
            <a:off x="557929" y="21317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5" name="Google Shape;7385;p51"/>
          <p:cNvSpPr txBox="1"/>
          <p:nvPr/>
        </p:nvSpPr>
        <p:spPr>
          <a:xfrm>
            <a:off x="1231328" y="1185760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Thể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6" name="Google Shape;7386;p51"/>
          <p:cNvSpPr txBox="1"/>
          <p:nvPr/>
        </p:nvSpPr>
        <p:spPr>
          <a:xfrm>
            <a:off x="713224" y="1650166"/>
            <a:ext cx="2528889" cy="47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Bốn chữ</a:t>
            </a:r>
            <a:endParaRPr sz="15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387" name="Google Shape;7387;p51"/>
          <p:cNvSpPr txBox="1"/>
          <p:nvPr/>
        </p:nvSpPr>
        <p:spPr>
          <a:xfrm>
            <a:off x="1294905" y="2366668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Ngắt nhịp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8" name="Google Shape;7388;p51"/>
          <p:cNvSpPr txBox="1"/>
          <p:nvPr/>
        </p:nvSpPr>
        <p:spPr>
          <a:xfrm>
            <a:off x="713223" y="2841150"/>
            <a:ext cx="2528891" cy="56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2/2 (Có một/người lính)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3/1 (Mười,/hai mươi năm)</a:t>
            </a:r>
          </a:p>
        </p:txBody>
      </p:sp>
      <p:sp>
        <p:nvSpPr>
          <p:cNvPr id="7389" name="Google Shape;7389;p51"/>
          <p:cNvSpPr txBox="1"/>
          <p:nvPr/>
        </p:nvSpPr>
        <p:spPr>
          <a:xfrm>
            <a:off x="1294905" y="3570740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Số khổ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0" name="Google Shape;7390;p51"/>
          <p:cNvSpPr txBox="1"/>
          <p:nvPr/>
        </p:nvSpPr>
        <p:spPr>
          <a:xfrm>
            <a:off x="713224" y="4040375"/>
            <a:ext cx="2501128" cy="56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9 khổ</a:t>
            </a:r>
          </a:p>
        </p:txBody>
      </p:sp>
      <p:sp>
        <p:nvSpPr>
          <p:cNvPr id="7391" name="Google Shape;7391;p51"/>
          <p:cNvSpPr txBox="1"/>
          <p:nvPr/>
        </p:nvSpPr>
        <p:spPr>
          <a:xfrm>
            <a:off x="6349753" y="1101866"/>
            <a:ext cx="1784374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Cách gieo vần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2" name="Google Shape;7392;p51"/>
          <p:cNvSpPr txBox="1"/>
          <p:nvPr/>
        </p:nvSpPr>
        <p:spPr>
          <a:xfrm>
            <a:off x="5739161" y="1641925"/>
            <a:ext cx="3093493" cy="56820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Vần chân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Vần cách</a:t>
            </a:r>
          </a:p>
        </p:txBody>
      </p:sp>
      <p:sp>
        <p:nvSpPr>
          <p:cNvPr id="7393" name="Google Shape;7393;p51"/>
          <p:cNvSpPr txBox="1"/>
          <p:nvPr/>
        </p:nvSpPr>
        <p:spPr>
          <a:xfrm>
            <a:off x="6461931" y="2366668"/>
            <a:ext cx="1639589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Nội dung chính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4" name="Google Shape;7394;p51"/>
          <p:cNvSpPr txBox="1"/>
          <p:nvPr/>
        </p:nvSpPr>
        <p:spPr>
          <a:xfrm>
            <a:off x="5739160" y="2841149"/>
            <a:ext cx="3093494" cy="82368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Câu chuyện về một người lính trẻ tuổi tham gia chiến tranh và hi sinh tại chiến trường.</a:t>
            </a:r>
          </a:p>
        </p:txBody>
      </p:sp>
      <p:sp>
        <p:nvSpPr>
          <p:cNvPr id="7395" name="Google Shape;7395;p51"/>
          <p:cNvSpPr txBox="1"/>
          <p:nvPr/>
        </p:nvSpPr>
        <p:spPr>
          <a:xfrm>
            <a:off x="6207375" y="3846875"/>
            <a:ext cx="2347243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Cảm nhận đầu tiên của em về bài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417" name="Google Shape;7417;p51"/>
          <p:cNvSpPr/>
          <p:nvPr/>
        </p:nvSpPr>
        <p:spPr>
          <a:xfrm>
            <a:off x="7470249" y="766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418" name="Google Shape;7418;p51"/>
          <p:cNvGrpSpPr/>
          <p:nvPr/>
        </p:nvGrpSpPr>
        <p:grpSpPr>
          <a:xfrm rot="10800000">
            <a:off x="8600407" y="-280346"/>
            <a:ext cx="543582" cy="750101"/>
            <a:chOff x="626325" y="3925200"/>
            <a:chExt cx="612625" cy="845375"/>
          </a:xfrm>
        </p:grpSpPr>
        <p:sp>
          <p:nvSpPr>
            <p:cNvPr id="7419" name="Google Shape;7419;p51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0" name="Google Shape;7420;p51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1" name="Google Shape;7421;p51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2" name="Google Shape;7422;p51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23" name="Google Shape;7423;p51"/>
          <p:cNvGrpSpPr/>
          <p:nvPr/>
        </p:nvGrpSpPr>
        <p:grpSpPr>
          <a:xfrm rot="10800000">
            <a:off x="7978605" y="32147"/>
            <a:ext cx="1165358" cy="1163028"/>
            <a:chOff x="3917425" y="2056350"/>
            <a:chExt cx="1313375" cy="1310750"/>
          </a:xfrm>
        </p:grpSpPr>
        <p:sp>
          <p:nvSpPr>
            <p:cNvPr id="7424" name="Google Shape;7424;p51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5" name="Google Shape;7425;p51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6" name="Google Shape;7426;p51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7" name="Google Shape;7427;p51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8" name="Google Shape;7428;p51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9" name="Google Shape;7429;p51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0" name="Google Shape;7430;p51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1" name="Google Shape;7431;p51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2" name="Google Shape;7432;p51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3" name="Google Shape;7433;p51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4" name="Google Shape;7434;p51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5" name="Google Shape;7435;p51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6" name="Google Shape;7436;p51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7" name="Google Shape;7437;p51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8" name="Google Shape;7438;p51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9" name="Google Shape;7439;p51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0" name="Google Shape;7440;p51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1" name="Google Shape;7441;p51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2" name="Google Shape;7442;p51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3" name="Google Shape;7443;p51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4" name="Google Shape;7444;p51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5" name="Google Shape;7445;p51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6" name="Google Shape;7446;p51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7" name="Google Shape;7447;p51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8" name="Google Shape;7448;p51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9" name="Google Shape;7449;p51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0" name="Google Shape;7450;p51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1" name="Google Shape;7451;p51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2" name="Google Shape;7452;p51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3" name="Google Shape;7453;p51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4" name="Google Shape;7454;p51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5" name="Google Shape;7455;p51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6" name="Google Shape;7456;p51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7" name="Google Shape;7457;p51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8" name="Google Shape;7458;p51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9" name="Google Shape;7459;p51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0" name="Google Shape;7460;p51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1" name="Google Shape;7461;p51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2" name="Google Shape;7462;p51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3" name="Google Shape;7463;p51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4" name="Google Shape;7464;p51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5" name="Google Shape;7465;p51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6" name="Google Shape;7466;p51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7" name="Google Shape;7467;p51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8" name="Google Shape;7468;p51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9" name="Google Shape;7469;p51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0" name="Google Shape;7470;p51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1" name="Google Shape;7471;p51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2" name="Google Shape;7472;p51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3" name="Google Shape;7473;p51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4" name="Google Shape;7474;p51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5" name="Google Shape;7475;p51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6" name="Google Shape;7476;p51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7" name="Google Shape;7477;p51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8" name="Google Shape;7478;p51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9" name="Google Shape;7479;p51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0" name="Google Shape;7480;p51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1" name="Google Shape;7481;p51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2" name="Google Shape;7482;p51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3" name="Google Shape;7483;p51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7484" name="Google Shape;7484;p51"/>
          <p:cNvCxnSpPr>
            <a:stCxn id="7385" idx="3"/>
            <a:endCxn id="7383" idx="1"/>
          </p:cNvCxnSpPr>
          <p:nvPr/>
        </p:nvCxnSpPr>
        <p:spPr>
          <a:xfrm>
            <a:off x="2671628" y="1379260"/>
            <a:ext cx="1297705" cy="667982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5" name="Google Shape;7485;p51"/>
          <p:cNvCxnSpPr>
            <a:stCxn id="7387" idx="3"/>
            <a:endCxn id="7383" idx="2"/>
          </p:cNvCxnSpPr>
          <p:nvPr/>
        </p:nvCxnSpPr>
        <p:spPr>
          <a:xfrm>
            <a:off x="2735205" y="2560168"/>
            <a:ext cx="984495" cy="896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6" name="Google Shape;7486;p51"/>
          <p:cNvCxnSpPr>
            <a:stCxn id="7389" idx="3"/>
            <a:endCxn id="7383" idx="3"/>
          </p:cNvCxnSpPr>
          <p:nvPr/>
        </p:nvCxnSpPr>
        <p:spPr>
          <a:xfrm flipV="1">
            <a:off x="2735205" y="3252364"/>
            <a:ext cx="1234128" cy="511876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7" name="Google Shape;7487;p51"/>
          <p:cNvCxnSpPr>
            <a:cxnSpLocks/>
            <a:stCxn id="7391" idx="1"/>
            <a:endCxn id="7383" idx="7"/>
          </p:cNvCxnSpPr>
          <p:nvPr/>
        </p:nvCxnSpPr>
        <p:spPr>
          <a:xfrm rot="10800000" flipV="1">
            <a:off x="5174667" y="1295366"/>
            <a:ext cx="1175086" cy="751876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8" name="Google Shape;7488;p51"/>
          <p:cNvCxnSpPr>
            <a:cxnSpLocks/>
            <a:stCxn id="7393" idx="1"/>
            <a:endCxn id="7383" idx="6"/>
          </p:cNvCxnSpPr>
          <p:nvPr/>
        </p:nvCxnSpPr>
        <p:spPr>
          <a:xfrm rot="10800000" flipV="1">
            <a:off x="5424301" y="2560167"/>
            <a:ext cx="1037631" cy="896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9" name="Google Shape;7489;p51"/>
          <p:cNvCxnSpPr>
            <a:cxnSpLocks/>
            <a:stCxn id="7395" idx="1"/>
            <a:endCxn id="7383" idx="5"/>
          </p:cNvCxnSpPr>
          <p:nvPr/>
        </p:nvCxnSpPr>
        <p:spPr>
          <a:xfrm rot="10800000">
            <a:off x="5174667" y="3252365"/>
            <a:ext cx="1032708" cy="788011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7" name="Picture 2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xmlns="" id="{AE7B29E5-234A-47C4-A947-B2FD8D0C8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1342" y1="63416" x2="44419" y2="81285"/>
                        <a14:backgroundMark x1="44419" y1="81285" x2="44532" y2="81454"/>
                        <a14:backgroundMark x1="42728" y1="62232" x2="30609" y2="81172"/>
                        <a14:backgroundMark x1="33540" y1="63416" x2="23901" y2="75254"/>
                        <a14:backgroundMark x1="32694" y1="70688" x2="22322" y2="77339"/>
                        <a14:backgroundMark x1="22322" y1="77339" x2="22322" y2="77621"/>
                        <a14:backgroundMark x1="39346" y1="61612" x2="22435" y2="73168"/>
                        <a14:backgroundMark x1="26719" y1="60316" x2="22717" y2="82244"/>
                        <a14:backgroundMark x1="32807" y1="71702" x2="32356" y2="83878"/>
                        <a14:backgroundMark x1="41714" y1="68715" x2="44250" y2="78241"/>
                        <a14:backgroundMark x1="67193" y1="71139" x2="68658" y2="82807"/>
                        <a14:backgroundMark x1="67475" y1="64149" x2="68940" y2="72717"/>
                        <a14:backgroundMark x1="64205" y1="58963" x2="64205" y2="58963"/>
                        <a14:backgroundMark x1="40812" y1="83427" x2="27339" y2="87993"/>
                        <a14:backgroundMark x1="65276" y1="75705" x2="65727" y2="83878"/>
                        <a14:backgroundMark x1="34273" y1="71251" x2="29087" y2="72435"/>
                        <a14:backgroundMark x1="44250" y1="60485" x2="36528" y2="68377"/>
                        <a14:backgroundMark x1="36528" y1="68377" x2="33540" y2="73788"/>
                        <a14:backgroundMark x1="33540" y1="67756" x2="34329" y2="73450"/>
                        <a14:backgroundMark x1="34216" y1="74239" x2="34667" y2="74408"/>
                        <a14:backgroundMark x1="33540" y1="74239" x2="33540" y2="74239"/>
                        <a14:backgroundMark x1="34329" y1="75705" x2="34837" y2="78636"/>
                        <a14:backgroundMark x1="33371" y1="73281" x2="35344" y2="7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0" t="33333" r="18889"/>
          <a:stretch/>
        </p:blipFill>
        <p:spPr bwMode="auto">
          <a:xfrm>
            <a:off x="3242114" y="802358"/>
            <a:ext cx="2937499" cy="39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7392;p51">
            <a:extLst>
              <a:ext uri="{FF2B5EF4-FFF2-40B4-BE49-F238E27FC236}">
                <a16:creationId xmlns:a16="http://schemas.microsoft.com/office/drawing/2014/main" xmlns="" id="{EB3ADD7A-A834-45DE-B4EE-7677DAAECF5D}"/>
              </a:ext>
            </a:extLst>
          </p:cNvPr>
          <p:cNvSpPr txBox="1"/>
          <p:nvPr/>
        </p:nvSpPr>
        <p:spPr>
          <a:xfrm>
            <a:off x="5739160" y="4434255"/>
            <a:ext cx="3085133" cy="56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………….</a:t>
            </a:r>
          </a:p>
        </p:txBody>
      </p:sp>
    </p:spTree>
    <p:extLst>
      <p:ext uri="{BB962C8B-B14F-4D97-AF65-F5344CB8AC3E}">
        <p14:creationId xmlns:p14="http://schemas.microsoft.com/office/powerpoint/2010/main" val="7781917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9181;p63">
            <a:extLst>
              <a:ext uri="{FF2B5EF4-FFF2-40B4-BE49-F238E27FC236}">
                <a16:creationId xmlns:a16="http://schemas.microsoft.com/office/drawing/2014/main" xmlns="" id="{380E0148-8A4B-4072-A654-A0629EACB29E}"/>
              </a:ext>
            </a:extLst>
          </p:cNvPr>
          <p:cNvSpPr/>
          <p:nvPr/>
        </p:nvSpPr>
        <p:spPr>
          <a:xfrm>
            <a:off x="2077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đầu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4" name="Google Shape;9182;p63">
            <a:extLst>
              <a:ext uri="{FF2B5EF4-FFF2-40B4-BE49-F238E27FC236}">
                <a16:creationId xmlns:a16="http://schemas.microsoft.com/office/drawing/2014/main" xmlns="" id="{8F57B8A1-F97C-4DDC-B333-E09438995298}"/>
              </a:ext>
            </a:extLst>
          </p:cNvPr>
          <p:cNvSpPr/>
          <p:nvPr/>
        </p:nvSpPr>
        <p:spPr>
          <a:xfrm>
            <a:off x="21836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tiếp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5" name="Google Shape;9183;p63">
            <a:extLst>
              <a:ext uri="{FF2B5EF4-FFF2-40B4-BE49-F238E27FC236}">
                <a16:creationId xmlns:a16="http://schemas.microsoft.com/office/drawing/2014/main" xmlns="" id="{CDFB4F62-0DC0-42B4-B84B-FD86FD217539}"/>
              </a:ext>
            </a:extLst>
          </p:cNvPr>
          <p:cNvSpPr/>
          <p:nvPr/>
        </p:nvSpPr>
        <p:spPr>
          <a:xfrm>
            <a:off x="41595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cuối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9" name="Google Shape;9186;p63">
            <a:extLst>
              <a:ext uri="{FF2B5EF4-FFF2-40B4-BE49-F238E27FC236}">
                <a16:creationId xmlns:a16="http://schemas.microsoft.com/office/drawing/2014/main" xmlns="" id="{1624C1B3-E0C0-45D0-A392-4D5639CA172C}"/>
              </a:ext>
            </a:extLst>
          </p:cNvPr>
          <p:cNvSpPr txBox="1"/>
          <p:nvPr/>
        </p:nvSpPr>
        <p:spPr>
          <a:xfrm>
            <a:off x="207715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Giới thiệu về người lính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11" name="Google Shape;9188;p63">
            <a:extLst>
              <a:ext uri="{FF2B5EF4-FFF2-40B4-BE49-F238E27FC236}">
                <a16:creationId xmlns:a16="http://schemas.microsoft.com/office/drawing/2014/main" xmlns="" id="{92E51D20-D590-4409-A6BE-F465BA806A3C}"/>
              </a:ext>
            </a:extLst>
          </p:cNvPr>
          <p:cNvSpPr txBox="1"/>
          <p:nvPr/>
        </p:nvSpPr>
        <p:spPr>
          <a:xfrm>
            <a:off x="4159539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Người lính còn sống mãi với thời gian và đất nước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13" name="Google Shape;9190;p63">
            <a:extLst>
              <a:ext uri="{FF2B5EF4-FFF2-40B4-BE49-F238E27FC236}">
                <a16:creationId xmlns:a16="http://schemas.microsoft.com/office/drawing/2014/main" xmlns="" id="{0B9CF1A2-29D1-4A53-BE64-E4A5BB3FB517}"/>
              </a:ext>
            </a:extLst>
          </p:cNvPr>
          <p:cNvSpPr txBox="1"/>
          <p:nvPr/>
        </p:nvSpPr>
        <p:spPr>
          <a:xfrm>
            <a:off x="2183627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Hình ảnh người lính trong chiến đấu và hi sinh.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cxnSp>
        <p:nvCxnSpPr>
          <p:cNvPr id="16" name="Google Shape;9193;p63">
            <a:extLst>
              <a:ext uri="{FF2B5EF4-FFF2-40B4-BE49-F238E27FC236}">
                <a16:creationId xmlns:a16="http://schemas.microsoft.com/office/drawing/2014/main" xmlns="" id="{73A24DC8-602D-48CF-BA06-453741C8DE20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11026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7" name="Google Shape;9194;p63">
            <a:extLst>
              <a:ext uri="{FF2B5EF4-FFF2-40B4-BE49-F238E27FC236}">
                <a16:creationId xmlns:a16="http://schemas.microsoft.com/office/drawing/2014/main" xmlns="" id="{EDC6FF10-F818-4B0B-81D5-A26626853DED}"/>
              </a:ext>
            </a:extLst>
          </p:cNvPr>
          <p:cNvCxnSpPr>
            <a:cxnSpLocks/>
            <a:stCxn id="4" idx="1"/>
          </p:cNvCxnSpPr>
          <p:nvPr/>
        </p:nvCxnSpPr>
        <p:spPr>
          <a:xfrm>
            <a:off x="30785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" name="Google Shape;9195;p63">
            <a:extLst>
              <a:ext uri="{FF2B5EF4-FFF2-40B4-BE49-F238E27FC236}">
                <a16:creationId xmlns:a16="http://schemas.microsoft.com/office/drawing/2014/main" xmlns="" id="{B3519D18-98E8-4856-BA17-DB7E5733588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50544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8" name="Google Shape;9180;p63">
            <a:extLst>
              <a:ext uri="{FF2B5EF4-FFF2-40B4-BE49-F238E27FC236}">
                <a16:creationId xmlns:a16="http://schemas.microsoft.com/office/drawing/2014/main" xmlns="" id="{C41F3E94-1A2A-4616-A23A-EC44410173FA}"/>
              </a:ext>
            </a:extLst>
          </p:cNvPr>
          <p:cNvSpPr txBox="1">
            <a:spLocks/>
          </p:cNvSpPr>
          <p:nvPr/>
        </p:nvSpPr>
        <p:spPr>
          <a:xfrm>
            <a:off x="1923174" y="1069951"/>
            <a:ext cx="373310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0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3C14BC2-9B4D-4A49-9E65-59703E49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90000" l="10000" r="90000">
                        <a14:foregroundMark x1="44886" y1="7308" x2="47159" y2="9872"/>
                        <a14:foregroundMark x1="35568" y1="16923" x2="35568" y2="16923"/>
                        <a14:foregroundMark x1="15114" y1="70128" x2="1750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455" y="1848555"/>
            <a:ext cx="4110142" cy="36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2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 animBg="1"/>
      <p:bldP spid="5" grpId="0" animBg="1"/>
      <p:bldP spid="9" grpId="0" animBg="1"/>
      <p:bldP spid="11" grpId="0" animBg="1"/>
      <p:bldP spid="13" grpId="0" animBg="1"/>
      <p:bldP spid="68" grpId="0"/>
    </p:bldLst>
  </p:timing>
</p:sld>
</file>

<file path=ppt/theme/theme1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1633</Words>
  <Application>Microsoft Office PowerPoint</Application>
  <PresentationFormat>On-screen Show (16:9)</PresentationFormat>
  <Paragraphs>185</Paragraphs>
  <Slides>31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Cambria</vt:lpstr>
      <vt:lpstr>Nunito Light</vt:lpstr>
      <vt:lpstr>Bebas Neue</vt:lpstr>
      <vt:lpstr>McLaren</vt:lpstr>
      <vt:lpstr>Open Sans Medium</vt:lpstr>
      <vt:lpstr>Korean Cottagecore Aesthetic MK Campaign by Slidesgo</vt:lpstr>
      <vt:lpstr>PowerPoint Presentation</vt:lpstr>
      <vt:lpstr>ĐỒNG DAO MÙA XUÂN</vt:lpstr>
      <vt:lpstr>01</vt:lpstr>
      <vt:lpstr>PowerPoint Presentation</vt:lpstr>
      <vt:lpstr>PowerPoint Presentation</vt:lpstr>
      <vt:lpstr>PowerPoint Presentation</vt:lpstr>
      <vt:lpstr>Sơ đồ tư duy văn bản Đồng dao mùa xuân</vt:lpstr>
      <vt:lpstr>Sơ đồ tư duy văn bản Đồng dao mùa xuân</vt:lpstr>
      <vt:lpstr>PowerPoint Presentation</vt:lpstr>
      <vt:lpstr>ĐỌC – HIỂU VĂN BẢN</vt:lpstr>
      <vt:lpstr>Nhan đề Đồng dao mùa xuân</vt:lpstr>
      <vt:lpstr>Hoạt động nhóm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2. Tình cảm của nhân dân và tác giả.</vt:lpstr>
      <vt:lpstr>2. Tình cảm của nhân dân và tác giả.</vt:lpstr>
      <vt:lpstr>III.  TỔNG KẾT</vt:lpstr>
      <vt:lpstr>1. Nội dung</vt:lpstr>
      <vt:lpstr>2. Nghệ thuật</vt:lpstr>
      <vt:lpstr>VIẾT KẾT NỐI ĐỌC</vt:lpstr>
      <vt:lpstr>CỦNG CỐ LUYỆN TẬP</vt:lpstr>
      <vt:lpstr>Câu 1: Bài thơ Đồng dao mùa xuân được làm theo thể thơ gì?</vt:lpstr>
      <vt:lpstr>Câu 2: Câu thơ: Một ngày hòa bình/anh không về nữa có sử dụng biện pháp tu từ gì?</vt:lpstr>
      <vt:lpstr>Câu 3: Phương thức biểu đạt chính của văn bản Đồng dao mùa xuân là gì?</vt:lpstr>
      <vt:lpstr>Câu 4: Ý nào dưới đây nói đúng nhất về tình cảm của mọi người dành cho người lính trong bài thơ?</vt:lpstr>
      <vt:lpstr>Câu 5: Từ xuân trong câu thơ: Tuổi xuân đang độ/Ngày xuân ngọt lành là nghĩa gốc hay nghĩa chuyển?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ĐỒNG DAO MÙA XUÂN</dc:title>
  <dc:creator>DELL</dc:creator>
  <cp:lastModifiedBy>DELL</cp:lastModifiedBy>
  <cp:revision>17</cp:revision>
  <dcterms:modified xsi:type="dcterms:W3CDTF">2022-10-03T14:24:35Z</dcterms:modified>
</cp:coreProperties>
</file>